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x="18288000" cy="10287000"/>
  <p:notesSz cx="6858000" cy="9144000"/>
  <p:embeddedFontLst>
    <p:embeddedFont>
      <p:font typeface="Bobby Jones Soft" charset="1" panose="00000000000000000000"/>
      <p:regular r:id="rId22"/>
    </p:embeddedFont>
    <p:embeddedFont>
      <p:font typeface="Quicksand Bold" charset="1" panose="00000000000000000000"/>
      <p:regular r:id="rId23"/>
    </p:embeddedFont>
    <p:embeddedFont>
      <p:font typeface="Quicksand Semi-Bold" charset="1" panose="00000000000000000000"/>
      <p:regular r:id="rId24"/>
    </p:embeddedFont>
    <p:embeddedFont>
      <p:font typeface="Comfortaa Bold" charset="1" panose="00000800000000000000"/>
      <p:regular r:id="rId25"/>
    </p:embeddedFont>
    <p:embeddedFont>
      <p:font typeface="Quicksand" charset="1" panose="00000000000000000000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1.png" Type="http://schemas.openxmlformats.org/officeDocument/2006/relationships/image"/><Relationship Id="rId3" Target="../media/image92.svg" Type="http://schemas.openxmlformats.org/officeDocument/2006/relationships/image"/><Relationship Id="rId4" Target="../media/image93.png" Type="http://schemas.openxmlformats.org/officeDocument/2006/relationships/image"/><Relationship Id="rId5" Target="../media/image94.svg" Type="http://schemas.openxmlformats.org/officeDocument/2006/relationships/image"/><Relationship Id="rId6" Target="../media/image95.png" Type="http://schemas.openxmlformats.org/officeDocument/2006/relationships/image"/><Relationship Id="rId7" Target="../media/image96.svg" Type="http://schemas.openxmlformats.org/officeDocument/2006/relationships/image"/><Relationship Id="rId8" Target="../media/image11.png" Type="http://schemas.openxmlformats.org/officeDocument/2006/relationships/image"/><Relationship Id="rId9" Target="../media/image12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7.png" Type="http://schemas.openxmlformats.org/officeDocument/2006/relationships/image"/><Relationship Id="rId3" Target="../media/image98.svg" Type="http://schemas.openxmlformats.org/officeDocument/2006/relationships/image"/><Relationship Id="rId4" Target="../media/image99.png" Type="http://schemas.openxmlformats.org/officeDocument/2006/relationships/image"/><Relationship Id="rId5" Target="../media/image100.svg" Type="http://schemas.openxmlformats.org/officeDocument/2006/relationships/image"/><Relationship Id="rId6" Target="../media/image19.png" Type="http://schemas.openxmlformats.org/officeDocument/2006/relationships/image"/><Relationship Id="rId7" Target="../media/image20.svg" Type="http://schemas.openxmlformats.org/officeDocument/2006/relationships/image"/><Relationship Id="rId8" Target="../media/image11.png" Type="http://schemas.openxmlformats.org/officeDocument/2006/relationships/image"/><Relationship Id="rId9" Target="../media/image12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1.jpe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2.jpe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3.jpeg" Type="http://schemas.openxmlformats.org/officeDocument/2006/relationships/image"/><Relationship Id="rId3" Target="../media/VAGSJdYelco.mp4" Type="http://schemas.openxmlformats.org/officeDocument/2006/relationships/video"/><Relationship Id="rId4" Target="../media/VAGSJdYelco.mp4" Type="http://schemas.microsoft.com/office/2007/relationships/media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0.png" Type="http://schemas.openxmlformats.org/officeDocument/2006/relationships/image"/><Relationship Id="rId11" Target="../media/image111.svg" Type="http://schemas.openxmlformats.org/officeDocument/2006/relationships/image"/><Relationship Id="rId12" Target="../media/image29.png" Type="http://schemas.openxmlformats.org/officeDocument/2006/relationships/image"/><Relationship Id="rId13" Target="../media/image30.svg" Type="http://schemas.openxmlformats.org/officeDocument/2006/relationships/image"/><Relationship Id="rId14" Target="../media/image99.png" Type="http://schemas.openxmlformats.org/officeDocument/2006/relationships/image"/><Relationship Id="rId15" Target="../media/image100.svg" Type="http://schemas.openxmlformats.org/officeDocument/2006/relationships/image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104.png" Type="http://schemas.openxmlformats.org/officeDocument/2006/relationships/image"/><Relationship Id="rId5" Target="../media/image105.svg" Type="http://schemas.openxmlformats.org/officeDocument/2006/relationships/image"/><Relationship Id="rId6" Target="../media/image106.png" Type="http://schemas.openxmlformats.org/officeDocument/2006/relationships/image"/><Relationship Id="rId7" Target="../media/image107.svg" Type="http://schemas.openxmlformats.org/officeDocument/2006/relationships/image"/><Relationship Id="rId8" Target="../media/image108.png" Type="http://schemas.openxmlformats.org/officeDocument/2006/relationships/image"/><Relationship Id="rId9" Target="../media/image109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png" Type="http://schemas.openxmlformats.org/officeDocument/2006/relationships/image"/><Relationship Id="rId11" Target="../media/image12.svg" Type="http://schemas.openxmlformats.org/officeDocument/2006/relationships/image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Relationship Id="rId6" Target="../media/image17.png" Type="http://schemas.openxmlformats.org/officeDocument/2006/relationships/image"/><Relationship Id="rId7" Target="../media/image18.svg" Type="http://schemas.openxmlformats.org/officeDocument/2006/relationships/image"/><Relationship Id="rId8" Target="../media/image19.png" Type="http://schemas.openxmlformats.org/officeDocument/2006/relationships/image"/><Relationship Id="rId9" Target="../media/image20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7.png" Type="http://schemas.openxmlformats.org/officeDocument/2006/relationships/image"/><Relationship Id="rId11" Target="../media/image28.svg" Type="http://schemas.openxmlformats.org/officeDocument/2006/relationships/image"/><Relationship Id="rId12" Target="../media/image29.png" Type="http://schemas.openxmlformats.org/officeDocument/2006/relationships/image"/><Relationship Id="rId13" Target="../media/image30.svg" Type="http://schemas.openxmlformats.org/officeDocument/2006/relationships/image"/><Relationship Id="rId14" Target="../media/image11.png" Type="http://schemas.openxmlformats.org/officeDocument/2006/relationships/image"/><Relationship Id="rId15" Target="../media/image12.svg" Type="http://schemas.openxmlformats.org/officeDocument/2006/relationships/image"/><Relationship Id="rId2" Target="../media/image21.png" Type="http://schemas.openxmlformats.org/officeDocument/2006/relationships/image"/><Relationship Id="rId3" Target="../media/image22.sv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Relationship Id="rId6" Target="../media/image23.png" Type="http://schemas.openxmlformats.org/officeDocument/2006/relationships/image"/><Relationship Id="rId7" Target="../media/image24.svg" Type="http://schemas.openxmlformats.org/officeDocument/2006/relationships/image"/><Relationship Id="rId8" Target="../media/image25.png" Type="http://schemas.openxmlformats.org/officeDocument/2006/relationships/image"/><Relationship Id="rId9" Target="../media/image26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png" Type="http://schemas.openxmlformats.org/officeDocument/2006/relationships/image"/><Relationship Id="rId11" Target="../media/image12.svg" Type="http://schemas.openxmlformats.org/officeDocument/2006/relationships/image"/><Relationship Id="rId2" Target="../media/image31.png" Type="http://schemas.openxmlformats.org/officeDocument/2006/relationships/image"/><Relationship Id="rId3" Target="../media/image32.svg" Type="http://schemas.openxmlformats.org/officeDocument/2006/relationships/image"/><Relationship Id="rId4" Target="../media/image33.png" Type="http://schemas.openxmlformats.org/officeDocument/2006/relationships/image"/><Relationship Id="rId5" Target="../media/image34.svg" Type="http://schemas.openxmlformats.org/officeDocument/2006/relationships/image"/><Relationship Id="rId6" Target="../media/image35.png" Type="http://schemas.openxmlformats.org/officeDocument/2006/relationships/image"/><Relationship Id="rId7" Target="../media/image36.svg" Type="http://schemas.openxmlformats.org/officeDocument/2006/relationships/image"/><Relationship Id="rId8" Target="../media/image37.png" Type="http://schemas.openxmlformats.org/officeDocument/2006/relationships/image"/><Relationship Id="rId9" Target="../media/image38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5.png" Type="http://schemas.openxmlformats.org/officeDocument/2006/relationships/image"/><Relationship Id="rId11" Target="../media/image46.svg" Type="http://schemas.openxmlformats.org/officeDocument/2006/relationships/image"/><Relationship Id="rId12" Target="../media/image47.png" Type="http://schemas.openxmlformats.org/officeDocument/2006/relationships/image"/><Relationship Id="rId13" Target="../media/image48.svg" Type="http://schemas.openxmlformats.org/officeDocument/2006/relationships/image"/><Relationship Id="rId14" Target="../media/image23.png" Type="http://schemas.openxmlformats.org/officeDocument/2006/relationships/image"/><Relationship Id="rId15" Target="../media/image24.svg" Type="http://schemas.openxmlformats.org/officeDocument/2006/relationships/image"/><Relationship Id="rId16" Target="../media/image49.png" Type="http://schemas.openxmlformats.org/officeDocument/2006/relationships/image"/><Relationship Id="rId17" Target="../media/image50.svg" Type="http://schemas.openxmlformats.org/officeDocument/2006/relationships/image"/><Relationship Id="rId18" Target="../media/image51.png" Type="http://schemas.openxmlformats.org/officeDocument/2006/relationships/image"/><Relationship Id="rId19" Target="../media/image52.svg" Type="http://schemas.openxmlformats.org/officeDocument/2006/relationships/image"/><Relationship Id="rId2" Target="../media/image39.png" Type="http://schemas.openxmlformats.org/officeDocument/2006/relationships/image"/><Relationship Id="rId20" Target="../media/image11.png" Type="http://schemas.openxmlformats.org/officeDocument/2006/relationships/image"/><Relationship Id="rId21" Target="../media/image12.svg" Type="http://schemas.openxmlformats.org/officeDocument/2006/relationships/image"/><Relationship Id="rId3" Target="../media/image40.svg" Type="http://schemas.openxmlformats.org/officeDocument/2006/relationships/image"/><Relationship Id="rId4" Target="../media/image41.png" Type="http://schemas.openxmlformats.org/officeDocument/2006/relationships/image"/><Relationship Id="rId5" Target="../media/image42.svg" Type="http://schemas.openxmlformats.org/officeDocument/2006/relationships/image"/><Relationship Id="rId6" Target="../media/image43.png" Type="http://schemas.openxmlformats.org/officeDocument/2006/relationships/image"/><Relationship Id="rId7" Target="../media/image44.svg" Type="http://schemas.openxmlformats.org/officeDocument/2006/relationships/image"/><Relationship Id="rId8" Target="../media/image1.png" Type="http://schemas.openxmlformats.org/officeDocument/2006/relationships/image"/><Relationship Id="rId9" Target="../media/image2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7.png" Type="http://schemas.openxmlformats.org/officeDocument/2006/relationships/image"/><Relationship Id="rId11" Target="../media/image58.svg" Type="http://schemas.openxmlformats.org/officeDocument/2006/relationships/image"/><Relationship Id="rId12" Target="../media/image59.png" Type="http://schemas.openxmlformats.org/officeDocument/2006/relationships/image"/><Relationship Id="rId13" Target="../media/image60.svg" Type="http://schemas.openxmlformats.org/officeDocument/2006/relationships/image"/><Relationship Id="rId14" Target="../media/image37.png" Type="http://schemas.openxmlformats.org/officeDocument/2006/relationships/image"/><Relationship Id="rId15" Target="../media/image38.svg" Type="http://schemas.openxmlformats.org/officeDocument/2006/relationships/image"/><Relationship Id="rId16" Target="../media/image3.png" Type="http://schemas.openxmlformats.org/officeDocument/2006/relationships/image"/><Relationship Id="rId17" Target="../media/image4.svg" Type="http://schemas.openxmlformats.org/officeDocument/2006/relationships/image"/><Relationship Id="rId18" Target="../media/image7.png" Type="http://schemas.openxmlformats.org/officeDocument/2006/relationships/image"/><Relationship Id="rId19" Target="../media/image8.svg" Type="http://schemas.openxmlformats.org/officeDocument/2006/relationships/image"/><Relationship Id="rId2" Target="../media/image31.png" Type="http://schemas.openxmlformats.org/officeDocument/2006/relationships/image"/><Relationship Id="rId20" Target="../media/image11.png" Type="http://schemas.openxmlformats.org/officeDocument/2006/relationships/image"/><Relationship Id="rId21" Target="../media/image12.svg" Type="http://schemas.openxmlformats.org/officeDocument/2006/relationships/image"/><Relationship Id="rId3" Target="../media/image32.svg" Type="http://schemas.openxmlformats.org/officeDocument/2006/relationships/image"/><Relationship Id="rId4" Target="../media/image53.png" Type="http://schemas.openxmlformats.org/officeDocument/2006/relationships/image"/><Relationship Id="rId5" Target="../media/image54.svg" Type="http://schemas.openxmlformats.org/officeDocument/2006/relationships/image"/><Relationship Id="rId6" Target="../media/image21.png" Type="http://schemas.openxmlformats.org/officeDocument/2006/relationships/image"/><Relationship Id="rId7" Target="../media/image22.svg" Type="http://schemas.openxmlformats.org/officeDocument/2006/relationships/image"/><Relationship Id="rId8" Target="../media/image55.png" Type="http://schemas.openxmlformats.org/officeDocument/2006/relationships/image"/><Relationship Id="rId9" Target="../media/image56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9.png" Type="http://schemas.openxmlformats.org/officeDocument/2006/relationships/image"/><Relationship Id="rId11" Target="../media/image70.svg" Type="http://schemas.openxmlformats.org/officeDocument/2006/relationships/image"/><Relationship Id="rId12" Target="../media/image71.png" Type="http://schemas.openxmlformats.org/officeDocument/2006/relationships/image"/><Relationship Id="rId13" Target="../media/image72.svg" Type="http://schemas.openxmlformats.org/officeDocument/2006/relationships/image"/><Relationship Id="rId14" Target="../media/image11.png" Type="http://schemas.openxmlformats.org/officeDocument/2006/relationships/image"/><Relationship Id="rId15" Target="../media/image12.svg" Type="http://schemas.openxmlformats.org/officeDocument/2006/relationships/image"/><Relationship Id="rId2" Target="../media/image61.png" Type="http://schemas.openxmlformats.org/officeDocument/2006/relationships/image"/><Relationship Id="rId3" Target="../media/image62.svg" Type="http://schemas.openxmlformats.org/officeDocument/2006/relationships/image"/><Relationship Id="rId4" Target="../media/image63.png" Type="http://schemas.openxmlformats.org/officeDocument/2006/relationships/image"/><Relationship Id="rId5" Target="../media/image64.svg" Type="http://schemas.openxmlformats.org/officeDocument/2006/relationships/image"/><Relationship Id="rId6" Target="../media/image65.png" Type="http://schemas.openxmlformats.org/officeDocument/2006/relationships/image"/><Relationship Id="rId7" Target="../media/image66.svg" Type="http://schemas.openxmlformats.org/officeDocument/2006/relationships/image"/><Relationship Id="rId8" Target="../media/image67.png" Type="http://schemas.openxmlformats.org/officeDocument/2006/relationships/image"/><Relationship Id="rId9" Target="../media/image68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9.png" Type="http://schemas.openxmlformats.org/officeDocument/2006/relationships/image"/><Relationship Id="rId11" Target="../media/image80.svg" Type="http://schemas.openxmlformats.org/officeDocument/2006/relationships/image"/><Relationship Id="rId12" Target="../media/image81.png" Type="http://schemas.openxmlformats.org/officeDocument/2006/relationships/image"/><Relationship Id="rId13" Target="../media/image82.svg" Type="http://schemas.openxmlformats.org/officeDocument/2006/relationships/image"/><Relationship Id="rId14" Target="../media/image83.png" Type="http://schemas.openxmlformats.org/officeDocument/2006/relationships/image"/><Relationship Id="rId15" Target="../media/image84.svg" Type="http://schemas.openxmlformats.org/officeDocument/2006/relationships/image"/><Relationship Id="rId16" Target="../media/image11.png" Type="http://schemas.openxmlformats.org/officeDocument/2006/relationships/image"/><Relationship Id="rId17" Target="../media/image12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73.png" Type="http://schemas.openxmlformats.org/officeDocument/2006/relationships/image"/><Relationship Id="rId5" Target="../media/image74.svg" Type="http://schemas.openxmlformats.org/officeDocument/2006/relationships/image"/><Relationship Id="rId6" Target="../media/image75.png" Type="http://schemas.openxmlformats.org/officeDocument/2006/relationships/image"/><Relationship Id="rId7" Target="../media/image76.svg" Type="http://schemas.openxmlformats.org/officeDocument/2006/relationships/image"/><Relationship Id="rId8" Target="../media/image77.png" Type="http://schemas.openxmlformats.org/officeDocument/2006/relationships/image"/><Relationship Id="rId9" Target="../media/image78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9.png" Type="http://schemas.openxmlformats.org/officeDocument/2006/relationships/image"/><Relationship Id="rId11" Target="../media/image90.svg" Type="http://schemas.openxmlformats.org/officeDocument/2006/relationships/image"/><Relationship Id="rId12" Target="../media/image7.png" Type="http://schemas.openxmlformats.org/officeDocument/2006/relationships/image"/><Relationship Id="rId13" Target="../media/image8.svg" Type="http://schemas.openxmlformats.org/officeDocument/2006/relationships/image"/><Relationship Id="rId14" Target="../media/image11.png" Type="http://schemas.openxmlformats.org/officeDocument/2006/relationships/image"/><Relationship Id="rId15" Target="../media/image12.svg" Type="http://schemas.openxmlformats.org/officeDocument/2006/relationships/image"/><Relationship Id="rId2" Target="../media/image85.png" Type="http://schemas.openxmlformats.org/officeDocument/2006/relationships/image"/><Relationship Id="rId3" Target="../media/image86.svg" Type="http://schemas.openxmlformats.org/officeDocument/2006/relationships/image"/><Relationship Id="rId4" Target="../media/image87.png" Type="http://schemas.openxmlformats.org/officeDocument/2006/relationships/image"/><Relationship Id="rId5" Target="../media/image88.svg" Type="http://schemas.openxmlformats.org/officeDocument/2006/relationships/image"/><Relationship Id="rId6" Target="../media/image15.png" Type="http://schemas.openxmlformats.org/officeDocument/2006/relationships/image"/><Relationship Id="rId7" Target="../media/image16.svg" Type="http://schemas.openxmlformats.org/officeDocument/2006/relationships/image"/><Relationship Id="rId8" Target="../media/image21.png" Type="http://schemas.openxmlformats.org/officeDocument/2006/relationships/image"/><Relationship Id="rId9" Target="../media/image22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E5E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057857" y="8944223"/>
            <a:ext cx="21616511" cy="10835276"/>
          </a:xfrm>
          <a:custGeom>
            <a:avLst/>
            <a:gdLst/>
            <a:ahLst/>
            <a:cxnLst/>
            <a:rect r="r" b="b" t="t" l="l"/>
            <a:pathLst>
              <a:path h="10835276" w="21616511">
                <a:moveTo>
                  <a:pt x="0" y="0"/>
                </a:moveTo>
                <a:lnTo>
                  <a:pt x="21616511" y="0"/>
                </a:lnTo>
                <a:lnTo>
                  <a:pt x="21616511" y="10835276"/>
                </a:lnTo>
                <a:lnTo>
                  <a:pt x="0" y="108352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002254" y="1028700"/>
            <a:ext cx="12283492" cy="8352775"/>
          </a:xfrm>
          <a:custGeom>
            <a:avLst/>
            <a:gdLst/>
            <a:ahLst/>
            <a:cxnLst/>
            <a:rect r="r" b="b" t="t" l="l"/>
            <a:pathLst>
              <a:path h="8352775" w="12283492">
                <a:moveTo>
                  <a:pt x="0" y="0"/>
                </a:moveTo>
                <a:lnTo>
                  <a:pt x="12283492" y="0"/>
                </a:lnTo>
                <a:lnTo>
                  <a:pt x="12283492" y="8352775"/>
                </a:lnTo>
                <a:lnTo>
                  <a:pt x="0" y="83527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164636" y="3384300"/>
            <a:ext cx="7958728" cy="34185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85"/>
              </a:lnSpc>
            </a:pPr>
            <a:r>
              <a:rPr lang="en-US" sz="15731" spc="-471">
                <a:solidFill>
                  <a:srgbClr val="683E38"/>
                </a:solidFill>
                <a:latin typeface="Bobby Jones Soft"/>
                <a:ea typeface="Bobby Jones Soft"/>
                <a:cs typeface="Bobby Jones Soft"/>
                <a:sym typeface="Bobby Jones Soft"/>
              </a:rPr>
              <a:t>Class Agenda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614114" y="9924400"/>
            <a:ext cx="3086100" cy="591791"/>
            <a:chOff x="0" y="0"/>
            <a:chExt cx="812800" cy="15586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155863"/>
            </a:xfrm>
            <a:custGeom>
              <a:avLst/>
              <a:gdLst/>
              <a:ahLst/>
              <a:cxnLst/>
              <a:rect r="r" b="b" t="t" l="l"/>
              <a:pathLst>
                <a:path h="155863" w="812800">
                  <a:moveTo>
                    <a:pt x="406400" y="0"/>
                  </a:moveTo>
                  <a:cubicBezTo>
                    <a:pt x="181951" y="0"/>
                    <a:pt x="0" y="34891"/>
                    <a:pt x="0" y="77931"/>
                  </a:cubicBezTo>
                  <a:cubicBezTo>
                    <a:pt x="0" y="120972"/>
                    <a:pt x="181951" y="155863"/>
                    <a:pt x="406400" y="155863"/>
                  </a:cubicBezTo>
                  <a:cubicBezTo>
                    <a:pt x="630849" y="155863"/>
                    <a:pt x="812800" y="120972"/>
                    <a:pt x="812800" y="77931"/>
                  </a:cubicBezTo>
                  <a:cubicBezTo>
                    <a:pt x="812800" y="3489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55686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-33013"/>
              <a:ext cx="660400" cy="1742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62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246332" y="3665226"/>
            <a:ext cx="5511844" cy="6621758"/>
          </a:xfrm>
          <a:custGeom>
            <a:avLst/>
            <a:gdLst/>
            <a:ahLst/>
            <a:cxnLst/>
            <a:rect r="r" b="b" t="t" l="l"/>
            <a:pathLst>
              <a:path h="6621758" w="5511844">
                <a:moveTo>
                  <a:pt x="0" y="0"/>
                </a:moveTo>
                <a:lnTo>
                  <a:pt x="5511844" y="0"/>
                </a:lnTo>
                <a:lnTo>
                  <a:pt x="5511844" y="6621758"/>
                </a:lnTo>
                <a:lnTo>
                  <a:pt x="0" y="662175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63451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3308131" y="9924400"/>
            <a:ext cx="3086100" cy="591791"/>
            <a:chOff x="0" y="0"/>
            <a:chExt cx="812800" cy="15586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155863"/>
            </a:xfrm>
            <a:custGeom>
              <a:avLst/>
              <a:gdLst/>
              <a:ahLst/>
              <a:cxnLst/>
              <a:rect r="r" b="b" t="t" l="l"/>
              <a:pathLst>
                <a:path h="155863" w="812800">
                  <a:moveTo>
                    <a:pt x="406400" y="0"/>
                  </a:moveTo>
                  <a:cubicBezTo>
                    <a:pt x="181951" y="0"/>
                    <a:pt x="0" y="34891"/>
                    <a:pt x="0" y="77931"/>
                  </a:cubicBezTo>
                  <a:cubicBezTo>
                    <a:pt x="0" y="120972"/>
                    <a:pt x="181951" y="155863"/>
                    <a:pt x="406400" y="155863"/>
                  </a:cubicBezTo>
                  <a:cubicBezTo>
                    <a:pt x="630849" y="155863"/>
                    <a:pt x="812800" y="120972"/>
                    <a:pt x="812800" y="77931"/>
                  </a:cubicBezTo>
                  <a:cubicBezTo>
                    <a:pt x="812800" y="3489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55686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-33013"/>
              <a:ext cx="660400" cy="1742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62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13285562" y="6976105"/>
            <a:ext cx="2872305" cy="3936235"/>
          </a:xfrm>
          <a:custGeom>
            <a:avLst/>
            <a:gdLst/>
            <a:ahLst/>
            <a:cxnLst/>
            <a:rect r="r" b="b" t="t" l="l"/>
            <a:pathLst>
              <a:path h="3936235" w="2872305">
                <a:moveTo>
                  <a:pt x="0" y="0"/>
                </a:moveTo>
                <a:lnTo>
                  <a:pt x="2872304" y="0"/>
                </a:lnTo>
                <a:lnTo>
                  <a:pt x="2872304" y="3936235"/>
                </a:lnTo>
                <a:lnTo>
                  <a:pt x="0" y="393623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-123257" r="-316263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490337">
            <a:off x="12603025" y="5455928"/>
            <a:ext cx="2458490" cy="3330467"/>
          </a:xfrm>
          <a:custGeom>
            <a:avLst/>
            <a:gdLst/>
            <a:ahLst/>
            <a:cxnLst/>
            <a:rect r="r" b="b" t="t" l="l"/>
            <a:pathLst>
              <a:path h="3330467" w="2458490">
                <a:moveTo>
                  <a:pt x="0" y="0"/>
                </a:moveTo>
                <a:lnTo>
                  <a:pt x="2458491" y="0"/>
                </a:lnTo>
                <a:lnTo>
                  <a:pt x="2458491" y="3330468"/>
                </a:lnTo>
                <a:lnTo>
                  <a:pt x="0" y="333046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829173" y="918456"/>
            <a:ext cx="399053" cy="399053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BD42A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62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2000002" y="2423272"/>
            <a:ext cx="399053" cy="399053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6A2BB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62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5995178" y="4159641"/>
            <a:ext cx="399053" cy="399053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6A2BB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62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7100816" y="2622798"/>
            <a:ext cx="399053" cy="399053"/>
            <a:chOff x="0" y="0"/>
            <a:chExt cx="812800" cy="8128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BD42A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62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5958340" y="718929"/>
            <a:ext cx="399053" cy="399053"/>
            <a:chOff x="0" y="0"/>
            <a:chExt cx="812800" cy="8128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6A2BB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62"/>
                </a:lnSpc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-453650" y="-513416"/>
            <a:ext cx="19337990" cy="1001476"/>
            <a:chOff x="0" y="0"/>
            <a:chExt cx="5093133" cy="263763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5093133" cy="263763"/>
            </a:xfrm>
            <a:custGeom>
              <a:avLst/>
              <a:gdLst/>
              <a:ahLst/>
              <a:cxnLst/>
              <a:rect r="r" b="b" t="t" l="l"/>
              <a:pathLst>
                <a:path h="263763" w="5093133">
                  <a:moveTo>
                    <a:pt x="20418" y="0"/>
                  </a:moveTo>
                  <a:lnTo>
                    <a:pt x="5072716" y="0"/>
                  </a:lnTo>
                  <a:cubicBezTo>
                    <a:pt x="5083992" y="0"/>
                    <a:pt x="5093133" y="9141"/>
                    <a:pt x="5093133" y="20418"/>
                  </a:cubicBezTo>
                  <a:lnTo>
                    <a:pt x="5093133" y="243345"/>
                  </a:lnTo>
                  <a:cubicBezTo>
                    <a:pt x="5093133" y="254622"/>
                    <a:pt x="5083992" y="263763"/>
                    <a:pt x="5072716" y="263763"/>
                  </a:cubicBezTo>
                  <a:lnTo>
                    <a:pt x="20418" y="263763"/>
                  </a:lnTo>
                  <a:cubicBezTo>
                    <a:pt x="9141" y="263763"/>
                    <a:pt x="0" y="254622"/>
                    <a:pt x="0" y="243345"/>
                  </a:cubicBezTo>
                  <a:lnTo>
                    <a:pt x="0" y="20418"/>
                  </a:lnTo>
                  <a:cubicBezTo>
                    <a:pt x="0" y="9141"/>
                    <a:pt x="9141" y="0"/>
                    <a:pt x="20418" y="0"/>
                  </a:cubicBezTo>
                  <a:close/>
                </a:path>
              </a:pathLst>
            </a:custGeom>
            <a:solidFill>
              <a:srgbClr val="FC914F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47625"/>
              <a:ext cx="5093133" cy="3113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62"/>
                </a:lnSpc>
              </a:pPr>
            </a:p>
          </p:txBody>
        </p:sp>
      </p:grpSp>
      <p:sp>
        <p:nvSpPr>
          <p:cNvPr name="TextBox 32" id="32"/>
          <p:cNvSpPr txBox="true"/>
          <p:nvPr/>
        </p:nvSpPr>
        <p:spPr>
          <a:xfrm rot="0">
            <a:off x="6598490" y="6479490"/>
            <a:ext cx="5091021" cy="1038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b="true">
                <a:solidFill>
                  <a:srgbClr val="683E38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Grade 2A</a:t>
            </a:r>
          </a:p>
        </p:txBody>
      </p:sp>
      <p:sp>
        <p:nvSpPr>
          <p:cNvPr name="Freeform 33" id="33"/>
          <p:cNvSpPr/>
          <p:nvPr/>
        </p:nvSpPr>
        <p:spPr>
          <a:xfrm flipH="false" flipV="false" rot="0">
            <a:off x="421786" y="3142801"/>
            <a:ext cx="1417665" cy="1415893"/>
          </a:xfrm>
          <a:custGeom>
            <a:avLst/>
            <a:gdLst/>
            <a:ahLst/>
            <a:cxnLst/>
            <a:rect r="r" b="b" t="t" l="l"/>
            <a:pathLst>
              <a:path h="1415893" w="1417665">
                <a:moveTo>
                  <a:pt x="0" y="0"/>
                </a:moveTo>
                <a:lnTo>
                  <a:pt x="1417664" y="0"/>
                </a:lnTo>
                <a:lnTo>
                  <a:pt x="1417664" y="1415893"/>
                </a:lnTo>
                <a:lnTo>
                  <a:pt x="0" y="141589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4" id="34"/>
          <p:cNvSpPr/>
          <p:nvPr/>
        </p:nvSpPr>
        <p:spPr>
          <a:xfrm flipH="false" flipV="false" rot="0">
            <a:off x="16085846" y="5205087"/>
            <a:ext cx="1240723" cy="1239172"/>
          </a:xfrm>
          <a:custGeom>
            <a:avLst/>
            <a:gdLst/>
            <a:ahLst/>
            <a:cxnLst/>
            <a:rect r="r" b="b" t="t" l="l"/>
            <a:pathLst>
              <a:path h="1239172" w="1240723">
                <a:moveTo>
                  <a:pt x="0" y="0"/>
                </a:moveTo>
                <a:lnTo>
                  <a:pt x="1240723" y="0"/>
                </a:lnTo>
                <a:lnTo>
                  <a:pt x="1240723" y="1239172"/>
                </a:lnTo>
                <a:lnTo>
                  <a:pt x="0" y="123917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E5E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51423" y="6886575"/>
            <a:ext cx="19390847" cy="6177910"/>
          </a:xfrm>
          <a:custGeom>
            <a:avLst/>
            <a:gdLst/>
            <a:ahLst/>
            <a:cxnLst/>
            <a:rect r="r" b="b" t="t" l="l"/>
            <a:pathLst>
              <a:path h="6177910" w="19390847">
                <a:moveTo>
                  <a:pt x="0" y="0"/>
                </a:moveTo>
                <a:lnTo>
                  <a:pt x="19390846" y="0"/>
                </a:lnTo>
                <a:lnTo>
                  <a:pt x="19390846" y="6177910"/>
                </a:lnTo>
                <a:lnTo>
                  <a:pt x="0" y="61779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76554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-3075166" y="3848100"/>
            <a:ext cx="10413940" cy="6847166"/>
          </a:xfrm>
          <a:custGeom>
            <a:avLst/>
            <a:gdLst/>
            <a:ahLst/>
            <a:cxnLst/>
            <a:rect r="r" b="b" t="t" l="l"/>
            <a:pathLst>
              <a:path h="6847166" w="10413940">
                <a:moveTo>
                  <a:pt x="0" y="0"/>
                </a:moveTo>
                <a:lnTo>
                  <a:pt x="10413940" y="0"/>
                </a:lnTo>
                <a:lnTo>
                  <a:pt x="10413940" y="6847166"/>
                </a:lnTo>
                <a:lnTo>
                  <a:pt x="0" y="68471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898495" y="4474371"/>
            <a:ext cx="9953686" cy="6034422"/>
          </a:xfrm>
          <a:custGeom>
            <a:avLst/>
            <a:gdLst/>
            <a:ahLst/>
            <a:cxnLst/>
            <a:rect r="r" b="b" t="t" l="l"/>
            <a:pathLst>
              <a:path h="6034422" w="9953686">
                <a:moveTo>
                  <a:pt x="0" y="0"/>
                </a:moveTo>
                <a:lnTo>
                  <a:pt x="9953686" y="0"/>
                </a:lnTo>
                <a:lnTo>
                  <a:pt x="9953686" y="6034422"/>
                </a:lnTo>
                <a:lnTo>
                  <a:pt x="0" y="603442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255855" y="1314450"/>
            <a:ext cx="9776290" cy="10782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560"/>
              </a:lnSpc>
              <a:spcBef>
                <a:spcPct val="0"/>
              </a:spcBef>
            </a:pPr>
            <a:r>
              <a:rPr lang="en-US" sz="9001" spc="-270" strike="noStrike" u="none">
                <a:solidFill>
                  <a:srgbClr val="683E38"/>
                </a:solidFill>
                <a:latin typeface="Bobby Jones Soft"/>
                <a:ea typeface="Bobby Jones Soft"/>
                <a:cs typeface="Bobby Jones Soft"/>
                <a:sym typeface="Bobby Jones Soft"/>
              </a:rPr>
              <a:t>Closing Assembly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190167" y="2571750"/>
            <a:ext cx="9907667" cy="3667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b="true">
                <a:solidFill>
                  <a:srgbClr val="683E38"/>
                </a:solidFill>
                <a:latin typeface="Quicksand Semi-Bold"/>
                <a:ea typeface="Quicksand Semi-Bold"/>
                <a:cs typeface="Quicksand Semi-Bold"/>
                <a:sym typeface="Quicksand Semi-Bold"/>
              </a:rPr>
              <a:t>Saying Goodbye for Now! As our day comes to a close, let's take a moment to reflect on all the amazing things we've learned and shared.</a:t>
            </a:r>
          </a:p>
          <a:p>
            <a:pPr algn="ctr">
              <a:lnSpc>
                <a:spcPts val="3600"/>
              </a:lnSpc>
            </a:pPr>
          </a:p>
          <a:p>
            <a:pPr algn="ctr" marL="0" indent="0" lvl="0">
              <a:lnSpc>
                <a:spcPts val="3600"/>
              </a:lnSpc>
              <a:spcBef>
                <a:spcPct val="0"/>
              </a:spcBef>
            </a:pPr>
            <a:r>
              <a:rPr lang="en-US" b="true" sz="3000">
                <a:solidFill>
                  <a:srgbClr val="683E38"/>
                </a:solidFill>
                <a:latin typeface="Quicksand Semi-Bold"/>
                <a:ea typeface="Quicksand Semi-Bold"/>
                <a:cs typeface="Quicksand Semi-Bold"/>
                <a:sym typeface="Quicksand Semi-Bold"/>
              </a:rPr>
              <a:t>Thank you for your enthusiasm and active participation. Until next time, have a wonderful day ahead, and remember, learning is an ongoing adventure!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6476285" y="3449047"/>
            <a:ext cx="399053" cy="399053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CE2A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62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2775588" y="936099"/>
            <a:ext cx="399053" cy="399053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CE2A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62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158371" y="2109618"/>
            <a:ext cx="1740658" cy="1738482"/>
          </a:xfrm>
          <a:custGeom>
            <a:avLst/>
            <a:gdLst/>
            <a:ahLst/>
            <a:cxnLst/>
            <a:rect r="r" b="b" t="t" l="l"/>
            <a:pathLst>
              <a:path h="1738482" w="1740658">
                <a:moveTo>
                  <a:pt x="0" y="0"/>
                </a:moveTo>
                <a:lnTo>
                  <a:pt x="1740658" y="0"/>
                </a:lnTo>
                <a:lnTo>
                  <a:pt x="1740658" y="1738482"/>
                </a:lnTo>
                <a:lnTo>
                  <a:pt x="0" y="173848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4" id="14"/>
          <p:cNvSpPr/>
          <p:nvPr/>
        </p:nvSpPr>
        <p:spPr>
          <a:xfrm flipH="false" flipV="false" rot="4873878">
            <a:off x="16730592" y="807105"/>
            <a:ext cx="1057415" cy="1056093"/>
          </a:xfrm>
          <a:custGeom>
            <a:avLst/>
            <a:gdLst/>
            <a:ahLst/>
            <a:cxnLst/>
            <a:rect r="r" b="b" t="t" l="l"/>
            <a:pathLst>
              <a:path h="1056093" w="1057415">
                <a:moveTo>
                  <a:pt x="0" y="0"/>
                </a:moveTo>
                <a:lnTo>
                  <a:pt x="1057416" y="0"/>
                </a:lnTo>
                <a:lnTo>
                  <a:pt x="1057416" y="1056093"/>
                </a:lnTo>
                <a:lnTo>
                  <a:pt x="0" y="105609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E5E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102767" y="840344"/>
            <a:ext cx="10288077" cy="13926330"/>
          </a:xfrm>
          <a:custGeom>
            <a:avLst/>
            <a:gdLst/>
            <a:ahLst/>
            <a:cxnLst/>
            <a:rect r="r" b="b" t="t" l="l"/>
            <a:pathLst>
              <a:path h="13926330" w="10288077">
                <a:moveTo>
                  <a:pt x="0" y="0"/>
                </a:moveTo>
                <a:lnTo>
                  <a:pt x="10288076" y="0"/>
                </a:lnTo>
                <a:lnTo>
                  <a:pt x="10288076" y="13926330"/>
                </a:lnTo>
                <a:lnTo>
                  <a:pt x="0" y="139263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3" id="3"/>
          <p:cNvSpPr txBox="true"/>
          <p:nvPr/>
        </p:nvSpPr>
        <p:spPr>
          <a:xfrm rot="0">
            <a:off x="5571668" y="3635927"/>
            <a:ext cx="7144663" cy="4629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080"/>
              </a:lnSpc>
              <a:spcBef>
                <a:spcPct val="0"/>
              </a:spcBef>
            </a:pPr>
            <a:r>
              <a:rPr lang="en-US" b="true" sz="3400" strike="noStrike" u="none">
                <a:solidFill>
                  <a:srgbClr val="683E38"/>
                </a:solidFill>
                <a:latin typeface="Quicksand Semi-Bold"/>
                <a:ea typeface="Quicksand Semi-Bold"/>
                <a:cs typeface="Quicksand Semi-Bold"/>
                <a:sym typeface="Quicksand Semi-Bold"/>
              </a:rPr>
              <a:t>Get ready to make a splash tomorrow with swimming class! Don't forget to pack your mermaid tail or swim trunks.</a:t>
            </a:r>
          </a:p>
          <a:p>
            <a:pPr algn="ctr" marL="0" indent="0" lvl="0">
              <a:lnSpc>
                <a:spcPts val="4080"/>
              </a:lnSpc>
              <a:spcBef>
                <a:spcPct val="0"/>
              </a:spcBef>
            </a:pPr>
          </a:p>
          <a:p>
            <a:pPr algn="ctr" marL="0" indent="0" lvl="0">
              <a:lnSpc>
                <a:spcPts val="4080"/>
              </a:lnSpc>
              <a:spcBef>
                <a:spcPct val="0"/>
              </a:spcBef>
            </a:pPr>
            <a:r>
              <a:rPr lang="en-US" b="true" sz="3400" strike="noStrike" u="none">
                <a:solidFill>
                  <a:srgbClr val="683E38"/>
                </a:solidFill>
                <a:latin typeface="Quicksand Semi-Bold"/>
                <a:ea typeface="Quicksand Semi-Bold"/>
                <a:cs typeface="Quicksand Semi-Bold"/>
                <a:sym typeface="Quicksand Semi-Bold"/>
              </a:rPr>
              <a:t>Also, make sure to remind your parents to sign the Parents-Teachers Meeting confirmation. Can't wait to see you make waves!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-5498069">
            <a:off x="8995774" y="7388598"/>
            <a:ext cx="502063" cy="3550970"/>
          </a:xfrm>
          <a:custGeom>
            <a:avLst/>
            <a:gdLst/>
            <a:ahLst/>
            <a:cxnLst/>
            <a:rect r="r" b="b" t="t" l="l"/>
            <a:pathLst>
              <a:path h="3550970" w="502063">
                <a:moveTo>
                  <a:pt x="0" y="0"/>
                </a:moveTo>
                <a:lnTo>
                  <a:pt x="502062" y="0"/>
                </a:lnTo>
                <a:lnTo>
                  <a:pt x="502062" y="3550970"/>
                </a:lnTo>
                <a:lnTo>
                  <a:pt x="0" y="35509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229204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867646" y="2304255"/>
            <a:ext cx="6552707" cy="10782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560"/>
              </a:lnSpc>
              <a:spcBef>
                <a:spcPct val="0"/>
              </a:spcBef>
            </a:pPr>
            <a:r>
              <a:rPr lang="en-US" sz="9001" spc="-270" strike="noStrike" u="none">
                <a:solidFill>
                  <a:srgbClr val="683E38"/>
                </a:solidFill>
                <a:latin typeface="Bobby Jones Soft"/>
                <a:ea typeface="Bobby Jones Soft"/>
                <a:cs typeface="Bobby Jones Soft"/>
                <a:sym typeface="Bobby Jones Soft"/>
              </a:rPr>
              <a:t>Reminders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4907965" y="3832190"/>
            <a:ext cx="399053" cy="399053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CE2A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62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214597" y="1028700"/>
            <a:ext cx="399053" cy="399053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CE2A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62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3187861" y="3830138"/>
            <a:ext cx="399053" cy="399053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6A2BB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62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476619" y="6231680"/>
            <a:ext cx="4900441" cy="6070366"/>
          </a:xfrm>
          <a:custGeom>
            <a:avLst/>
            <a:gdLst/>
            <a:ahLst/>
            <a:cxnLst/>
            <a:rect r="r" b="b" t="t" l="l"/>
            <a:pathLst>
              <a:path h="6070366" w="4900441">
                <a:moveTo>
                  <a:pt x="0" y="0"/>
                </a:moveTo>
                <a:lnTo>
                  <a:pt x="4900440" y="0"/>
                </a:lnTo>
                <a:lnTo>
                  <a:pt x="4900440" y="6070366"/>
                </a:lnTo>
                <a:lnTo>
                  <a:pt x="0" y="607036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true" flipV="false" rot="0">
            <a:off x="12159333" y="7625359"/>
            <a:ext cx="4900441" cy="6070366"/>
          </a:xfrm>
          <a:custGeom>
            <a:avLst/>
            <a:gdLst/>
            <a:ahLst/>
            <a:cxnLst/>
            <a:rect r="r" b="b" t="t" l="l"/>
            <a:pathLst>
              <a:path h="6070366" w="4900441">
                <a:moveTo>
                  <a:pt x="4900440" y="0"/>
                </a:moveTo>
                <a:lnTo>
                  <a:pt x="0" y="0"/>
                </a:lnTo>
                <a:lnTo>
                  <a:pt x="0" y="6070365"/>
                </a:lnTo>
                <a:lnTo>
                  <a:pt x="4900440" y="6070365"/>
                </a:lnTo>
                <a:lnTo>
                  <a:pt x="490044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7" id="17"/>
          <p:cNvGrpSpPr/>
          <p:nvPr/>
        </p:nvGrpSpPr>
        <p:grpSpPr>
          <a:xfrm rot="0">
            <a:off x="16860247" y="5542553"/>
            <a:ext cx="399053" cy="399053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6A2BB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62"/>
                </a:lnSpc>
              </a:pPr>
            </a:p>
          </p:txBody>
        </p:sp>
      </p:grpSp>
      <p:sp>
        <p:nvSpPr>
          <p:cNvPr name="Freeform 20" id="20"/>
          <p:cNvSpPr/>
          <p:nvPr/>
        </p:nvSpPr>
        <p:spPr>
          <a:xfrm flipH="false" flipV="false" rot="0">
            <a:off x="892772" y="4029665"/>
            <a:ext cx="1441758" cy="1439956"/>
          </a:xfrm>
          <a:custGeom>
            <a:avLst/>
            <a:gdLst/>
            <a:ahLst/>
            <a:cxnLst/>
            <a:rect r="r" b="b" t="t" l="l"/>
            <a:pathLst>
              <a:path h="1439956" w="1441758">
                <a:moveTo>
                  <a:pt x="0" y="0"/>
                </a:moveTo>
                <a:lnTo>
                  <a:pt x="1441757" y="0"/>
                </a:lnTo>
                <a:lnTo>
                  <a:pt x="1441757" y="1439955"/>
                </a:lnTo>
                <a:lnTo>
                  <a:pt x="0" y="143995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1" id="21"/>
          <p:cNvSpPr/>
          <p:nvPr/>
        </p:nvSpPr>
        <p:spPr>
          <a:xfrm flipH="false" flipV="false" rot="0">
            <a:off x="16139368" y="508249"/>
            <a:ext cx="1441758" cy="1439956"/>
          </a:xfrm>
          <a:custGeom>
            <a:avLst/>
            <a:gdLst/>
            <a:ahLst/>
            <a:cxnLst/>
            <a:rect r="r" b="b" t="t" l="l"/>
            <a:pathLst>
              <a:path h="1439956" w="1441758">
                <a:moveTo>
                  <a:pt x="0" y="0"/>
                </a:moveTo>
                <a:lnTo>
                  <a:pt x="1441758" y="0"/>
                </a:lnTo>
                <a:lnTo>
                  <a:pt x="1441758" y="1439955"/>
                </a:lnTo>
                <a:lnTo>
                  <a:pt x="0" y="143995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>
  <p:cSld>
    <p:bg>
      <p:bgPr>
        <a:solidFill>
          <a:srgbClr val="FEE5E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297442" y="2057401"/>
            <a:ext cx="9693116" cy="61340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sz="1500" b="true">
                <a:solidFill>
                  <a:srgbClr val="000000"/>
                </a:solidFill>
                <a:latin typeface="Comfortaa Bold"/>
                <a:ea typeface="Comfortaa Bold"/>
                <a:cs typeface="Comfortaa Bold"/>
                <a:sym typeface="Comfortaa Bold"/>
              </a:rPr>
              <a:t>om reportlab.lib.pagesizes import letter</a:t>
            </a:r>
          </a:p>
          <a:p>
            <a:pPr algn="ctr">
              <a:lnSpc>
                <a:spcPts val="2100"/>
              </a:lnSpc>
            </a:pPr>
            <a:r>
              <a:rPr lang="en-US" sz="1500" b="true">
                <a:solidFill>
                  <a:srgbClr val="000000"/>
                </a:solidFill>
                <a:latin typeface="Comfortaa Bold"/>
                <a:ea typeface="Comfortaa Bold"/>
                <a:cs typeface="Comfortaa Bold"/>
                <a:sym typeface="Comfortaa Bold"/>
              </a:rPr>
              <a:t>from reportlab.pdfgen import canvas</a:t>
            </a:r>
          </a:p>
          <a:p>
            <a:pPr algn="ctr">
              <a:lnSpc>
                <a:spcPts val="2100"/>
              </a:lnSpc>
            </a:pPr>
            <a:r>
              <a:rPr lang="en-US" sz="1500" b="true">
                <a:solidFill>
                  <a:srgbClr val="000000"/>
                </a:solidFill>
                <a:latin typeface="Comfortaa Bold"/>
                <a:ea typeface="Comfortaa Bold"/>
                <a:cs typeface="Comfortaa Bold"/>
                <a:sym typeface="Comfortaa Bold"/>
              </a:rPr>
              <a:t>from pdf2image import convert_from_path</a:t>
            </a:r>
          </a:p>
          <a:p>
            <a:pPr algn="ctr">
              <a:lnSpc>
                <a:spcPts val="2100"/>
              </a:lnSpc>
            </a:pPr>
            <a:r>
              <a:rPr lang="en-US" sz="1500" b="true">
                <a:solidFill>
                  <a:srgbClr val="000000"/>
                </a:solidFill>
                <a:latin typeface="Comfortaa Bold"/>
                <a:ea typeface="Comfortaa Bold"/>
                <a:cs typeface="Comfortaa Bold"/>
                <a:sym typeface="Comfortaa Bold"/>
              </a:rPr>
              <a:t>import io</a:t>
            </a:r>
          </a:p>
          <a:p>
            <a:pPr algn="ctr">
              <a:lnSpc>
                <a:spcPts val="2100"/>
              </a:lnSpc>
            </a:pPr>
          </a:p>
          <a:p>
            <a:pPr algn="ctr">
              <a:lnSpc>
                <a:spcPts val="2100"/>
              </a:lnSpc>
            </a:pPr>
            <a:r>
              <a:rPr lang="en-US" sz="1500" b="true">
                <a:solidFill>
                  <a:srgbClr val="000000"/>
                </a:solidFill>
                <a:latin typeface="Comfortaa Bold"/>
                <a:ea typeface="Comfortaa Bold"/>
                <a:cs typeface="Comfortaa Bold"/>
                <a:sym typeface="Comfortaa Bold"/>
              </a:rPr>
              <a:t>logging.basicConfig(level=logging.DEBUG)</a:t>
            </a:r>
          </a:p>
          <a:p>
            <a:pPr algn="ctr">
              <a:lnSpc>
                <a:spcPts val="2100"/>
              </a:lnSpc>
            </a:pPr>
            <a:r>
              <a:rPr lang="en-US" sz="1500" b="true">
                <a:solidFill>
                  <a:srgbClr val="000000"/>
                </a:solidFill>
                <a:latin typeface="Comfortaa Bold"/>
                <a:ea typeface="Comfortaa Bold"/>
                <a:cs typeface="Comfortaa Bold"/>
                <a:sym typeface="Comfortaa Bold"/>
              </a:rPr>
              <a:t>logger = logging.getLogger(__name__)</a:t>
            </a:r>
          </a:p>
          <a:p>
            <a:pPr algn="ctr">
              <a:lnSpc>
                <a:spcPts val="2100"/>
              </a:lnSpc>
            </a:pPr>
          </a:p>
          <a:p>
            <a:pPr algn="ctr">
              <a:lnSpc>
                <a:spcPts val="2100"/>
              </a:lnSpc>
            </a:pPr>
            <a:r>
              <a:rPr lang="en-US" sz="1500" b="true">
                <a:solidFill>
                  <a:srgbClr val="000000"/>
                </a:solidFill>
                <a:latin typeface="Comfortaa Bold"/>
                <a:ea typeface="Comfortaa Bold"/>
                <a:cs typeface="Comfortaa Bold"/>
                <a:sym typeface="Comfortaa Bold"/>
              </a:rPr>
              <a:t>def convert_to_pdf(input_file, output_pdf):</a:t>
            </a:r>
          </a:p>
          <a:p>
            <a:pPr algn="ctr">
              <a:lnSpc>
                <a:spcPts val="2100"/>
              </a:lnSpc>
            </a:pPr>
            <a:r>
              <a:rPr lang="en-US" sz="1500" b="true">
                <a:solidFill>
                  <a:srgbClr val="000000"/>
                </a:solidFill>
                <a:latin typeface="Comfortaa Bold"/>
                <a:ea typeface="Comfortaa Bold"/>
                <a:cs typeface="Comfortaa Bold"/>
                <a:sym typeface="Comfortaa Bold"/>
              </a:rPr>
              <a:t>    logger.debug(f"Converting {input_file} to PDF: {output_pdf}")</a:t>
            </a:r>
          </a:p>
          <a:p>
            <a:pPr algn="ctr">
              <a:lnSpc>
                <a:spcPts val="2100"/>
              </a:lnSpc>
            </a:pPr>
            <a:r>
              <a:rPr lang="en-US" sz="1500" b="true">
                <a:solidFill>
                  <a:srgbClr val="000000"/>
                </a:solidFill>
                <a:latin typeface="Comfortaa Bold"/>
                <a:ea typeface="Comfortaa Bold"/>
                <a:cs typeface="Comfortaa Bold"/>
                <a:sym typeface="Comfortaa Bold"/>
              </a:rPr>
              <a:t>    file_type = magic.from_file(input_file, mime=True)</a:t>
            </a:r>
          </a:p>
          <a:p>
            <a:pPr algn="ctr">
              <a:lnSpc>
                <a:spcPts val="2100"/>
              </a:lnSpc>
            </a:pPr>
          </a:p>
          <a:p>
            <a:pPr algn="ctr">
              <a:lnSpc>
                <a:spcPts val="2100"/>
              </a:lnSpc>
            </a:pPr>
            <a:r>
              <a:rPr lang="en-US" sz="1500" b="true">
                <a:solidFill>
                  <a:srgbClr val="000000"/>
                </a:solidFill>
                <a:latin typeface="Comfortaa Bold"/>
                <a:ea typeface="Comfortaa Bold"/>
                <a:cs typeface="Comfortaa Bold"/>
                <a:sym typeface="Comfortaa Bold"/>
              </a:rPr>
              <a:t>    try:</a:t>
            </a:r>
          </a:p>
          <a:p>
            <a:pPr algn="ctr">
              <a:lnSpc>
                <a:spcPts val="2100"/>
              </a:lnSpc>
            </a:pPr>
            <a:r>
              <a:rPr lang="en-US" sz="1500" b="true">
                <a:solidFill>
                  <a:srgbClr val="000000"/>
                </a:solidFill>
                <a:latin typeface="Comfortaa Bold"/>
                <a:ea typeface="Comfortaa Bold"/>
                <a:cs typeface="Comfortaa Bold"/>
                <a:sym typeface="Comfortaa Bold"/>
              </a:rPr>
              <a:t>        if file_type == 'application/vnd.openxmlformats-officedocument.presentationml.presentation':</a:t>
            </a:r>
          </a:p>
          <a:p>
            <a:pPr algn="ctr">
              <a:lnSpc>
                <a:spcPts val="2100"/>
              </a:lnSpc>
            </a:pPr>
            <a:r>
              <a:rPr lang="en-US" sz="1500" b="true">
                <a:solidFill>
                  <a:srgbClr val="000000"/>
                </a:solidFill>
                <a:latin typeface="Comfortaa Bold"/>
                <a:ea typeface="Comfortaa Bold"/>
                <a:cs typeface="Comfortaa Bold"/>
                <a:sym typeface="Comfortaa Bold"/>
              </a:rPr>
              <a:t>            # Convert PowerPoint to PDF</a:t>
            </a:r>
          </a:p>
          <a:p>
            <a:pPr algn="ctr">
              <a:lnSpc>
                <a:spcPts val="2100"/>
              </a:lnSpc>
            </a:pPr>
            <a:r>
              <a:rPr lang="en-US" sz="1500" b="true">
                <a:solidFill>
                  <a:srgbClr val="000000"/>
                </a:solidFill>
                <a:latin typeface="Comfortaa Bold"/>
                <a:ea typeface="Comfortaa Bold"/>
                <a:cs typeface="Comfortaa Bold"/>
                <a:sym typeface="Comfortaa Bold"/>
              </a:rPr>
              <a:t>            prs = Presentation(input_file)</a:t>
            </a:r>
          </a:p>
          <a:p>
            <a:pPr algn="ctr">
              <a:lnSpc>
                <a:spcPts val="2100"/>
              </a:lnSpc>
            </a:pPr>
            <a:r>
              <a:rPr lang="en-US" sz="1500" b="true">
                <a:solidFill>
                  <a:srgbClr val="000000"/>
                </a:solidFill>
                <a:latin typeface="Comfortaa Bold"/>
                <a:ea typeface="Comfortaa Bold"/>
                <a:cs typeface="Comfortaa Bold"/>
                <a:sym typeface="Comfortaa Bold"/>
              </a:rPr>
              <a:t>            pdf = canvas.Canvas(output_pdf, pagesize=letter)</a:t>
            </a:r>
          </a:p>
          <a:p>
            <a:pPr algn="ctr">
              <a:lnSpc>
                <a:spcPts val="2100"/>
              </a:lnSpc>
            </a:pPr>
          </a:p>
          <a:p>
            <a:pPr algn="ctr">
              <a:lnSpc>
                <a:spcPts val="2100"/>
              </a:lnSpc>
            </a:pPr>
            <a:r>
              <a:rPr lang="en-US" sz="1500" b="true">
                <a:solidFill>
                  <a:srgbClr val="000000"/>
                </a:solidFill>
                <a:latin typeface="Comfortaa Bold"/>
                <a:ea typeface="Comfortaa Bold"/>
                <a:cs typeface="Comfortaa Bold"/>
                <a:sym typeface="Comfortaa Bold"/>
              </a:rPr>
              <a:t>            for slide in prs.slides:</a:t>
            </a:r>
          </a:p>
          <a:p>
            <a:pPr algn="ctr">
              <a:lnSpc>
                <a:spcPts val="2100"/>
              </a:lnSpc>
            </a:pPr>
            <a:r>
              <a:rPr lang="en-US" sz="1500" b="true">
                <a:solidFill>
                  <a:srgbClr val="000000"/>
                </a:solidFill>
                <a:latin typeface="Comfortaa Bold"/>
                <a:ea typeface="Comfortaa Bold"/>
                <a:cs typeface="Comfortaa Bold"/>
                <a:sym typeface="Comfortaa Bold"/>
              </a:rPr>
              <a:t>                pdf.setFont("Helvetica", 12)</a:t>
            </a:r>
          </a:p>
          <a:p>
            <a:pPr algn="ctr">
              <a:lnSpc>
                <a:spcPts val="2100"/>
              </a:lnSpc>
            </a:pPr>
            <a:r>
              <a:rPr lang="en-US" sz="1500" b="true">
                <a:solidFill>
                  <a:srgbClr val="000000"/>
                </a:solidFill>
                <a:latin typeface="Comfortaa Bold"/>
                <a:ea typeface="Comfortaa Bold"/>
                <a:cs typeface="Comfortaa Bold"/>
                <a:sym typeface="Comfortaa Bold"/>
              </a:rPr>
              <a:t>                y = 700</a:t>
            </a:r>
          </a:p>
          <a:p>
            <a:pPr algn="ctr">
              <a:lnSpc>
                <a:spcPts val="2100"/>
              </a:lnSpc>
            </a:pPr>
            <a:r>
              <a:rPr lang="en-US" sz="1500" b="true">
                <a:solidFill>
                  <a:srgbClr val="000000"/>
                </a:solidFill>
                <a:latin typeface="Comfortaa Bold"/>
                <a:ea typeface="Comfortaa Bold"/>
                <a:cs typeface="Comfortaa Bold"/>
                <a:sym typeface="Comfortaa Bold"/>
              </a:rPr>
              <a:t>                for shape in slide.shapes:</a:t>
            </a:r>
          </a:p>
          <a:p>
            <a:pPr algn="ctr">
              <a:lnSpc>
                <a:spcPts val="2100"/>
              </a:lnSpc>
            </a:pPr>
            <a:r>
              <a:rPr lang="en-US" sz="1500" b="true">
                <a:solidFill>
                  <a:srgbClr val="000000"/>
                </a:solidFill>
                <a:latin typeface="Comfortaa Bold"/>
                <a:ea typeface="Comfortaa Bold"/>
                <a:cs typeface="Comfortaa Bold"/>
                <a:sym typeface="Comfortaa Bold"/>
              </a:rPr>
              <a:t>                    if hasattr(shape, 'text'):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E5E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254969" y="2254469"/>
            <a:ext cx="5778062" cy="5778062"/>
          </a:xfrm>
          <a:custGeom>
            <a:avLst/>
            <a:gdLst/>
            <a:ahLst/>
            <a:cxnLst/>
            <a:rect r="r" b="b" t="t" l="l"/>
            <a:pathLst>
              <a:path h="5778062" w="5778062">
                <a:moveTo>
                  <a:pt x="0" y="0"/>
                </a:moveTo>
                <a:lnTo>
                  <a:pt x="5778062" y="0"/>
                </a:lnTo>
                <a:lnTo>
                  <a:pt x="5778062" y="5778062"/>
                </a:lnTo>
                <a:lnTo>
                  <a:pt x="0" y="57780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E5E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683969" y="2254469"/>
            <a:ext cx="5778062" cy="5778062"/>
          </a:xfrm>
          <a:custGeom>
            <a:avLst/>
            <a:gdLst/>
            <a:ahLst/>
            <a:cxnLst/>
            <a:rect r="r" b="b" t="t" l="l"/>
            <a:pathLst>
              <a:path h="5778062" w="5778062">
                <a:moveTo>
                  <a:pt x="0" y="0"/>
                </a:moveTo>
                <a:lnTo>
                  <a:pt x="5778062" y="0"/>
                </a:lnTo>
                <a:lnTo>
                  <a:pt x="5778062" y="5778062"/>
                </a:lnTo>
                <a:lnTo>
                  <a:pt x="0" y="57780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0" y="1981314"/>
            <a:ext cx="7150298" cy="66519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80"/>
              </a:lnSpc>
            </a:pPr>
            <a:r>
              <a:rPr lang="en-US" sz="1700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import PyPDF2</a:t>
            </a:r>
          </a:p>
          <a:p>
            <a:pPr algn="ctr">
              <a:lnSpc>
                <a:spcPts val="2380"/>
              </a:lnSpc>
            </a:pPr>
            <a:r>
              <a:rPr lang="en-US" sz="1700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import re</a:t>
            </a:r>
          </a:p>
          <a:p>
            <a:pPr algn="ctr">
              <a:lnSpc>
                <a:spcPts val="2380"/>
              </a:lnSpc>
            </a:pPr>
          </a:p>
          <a:p>
            <a:pPr algn="ctr">
              <a:lnSpc>
                <a:spcPts val="2380"/>
              </a:lnSpc>
            </a:pPr>
            <a:r>
              <a:rPr lang="en-US" sz="1700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def run_deterministic_checks(slide_data, conference):</a:t>
            </a:r>
          </a:p>
          <a:p>
            <a:pPr algn="ctr">
              <a:lnSpc>
                <a:spcPts val="2380"/>
              </a:lnSpc>
            </a:pPr>
            <a:r>
              <a:rPr lang="en-US" sz="1700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    results = []</a:t>
            </a:r>
          </a:p>
          <a:p>
            <a:pPr algn="ctr">
              <a:lnSpc>
                <a:spcPts val="2380"/>
              </a:lnSpc>
            </a:pPr>
          </a:p>
          <a:p>
            <a:pPr algn="ctr">
              <a:lnSpc>
                <a:spcPts val="2380"/>
              </a:lnSpc>
            </a:pPr>
            <a:r>
              <a:rPr lang="en-US" sz="1700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    # Check file type</a:t>
            </a:r>
          </a:p>
          <a:p>
            <a:pPr algn="ctr">
              <a:lnSpc>
                <a:spcPts val="2380"/>
              </a:lnSpc>
            </a:pPr>
            <a:r>
              <a:rPr lang="en-US" sz="1700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    file_type = slide_data['type']</a:t>
            </a:r>
          </a:p>
          <a:p>
            <a:pPr algn="ctr">
              <a:lnSpc>
                <a:spcPts val="2380"/>
              </a:lnSpc>
            </a:pPr>
            <a:r>
              <a:rPr lang="en-US" sz="1700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    results.append({</a:t>
            </a:r>
          </a:p>
          <a:p>
            <a:pPr algn="ctr">
              <a:lnSpc>
                <a:spcPts val="2380"/>
              </a:lnSpc>
            </a:pPr>
            <a:r>
              <a:rPr lang="en-US" sz="1700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        'check': 'File type',</a:t>
            </a:r>
          </a:p>
          <a:p>
            <a:pPr algn="ctr">
              <a:lnSpc>
                <a:spcPts val="2380"/>
              </a:lnSpc>
            </a:pPr>
            <a:r>
              <a:rPr lang="en-US" sz="1700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        'passed': file_type in ['pdf', 'powerpoint', 'libreoffice', 'canva', 'google_slides'],</a:t>
            </a:r>
          </a:p>
          <a:p>
            <a:pPr algn="ctr">
              <a:lnSpc>
                <a:spcPts val="2380"/>
              </a:lnSpc>
            </a:pPr>
            <a:r>
              <a:rPr lang="en-US" sz="1700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        'message': f'File type is {file_type}.'</a:t>
            </a:r>
          </a:p>
          <a:p>
            <a:pPr algn="ctr">
              <a:lnSpc>
                <a:spcPts val="2380"/>
              </a:lnSpc>
            </a:pPr>
            <a:r>
              <a:rPr lang="en-US" sz="1700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    })</a:t>
            </a:r>
          </a:p>
          <a:p>
            <a:pPr algn="ctr">
              <a:lnSpc>
                <a:spcPts val="2380"/>
              </a:lnSpc>
            </a:pPr>
          </a:p>
          <a:p>
            <a:pPr algn="ctr">
              <a:lnSpc>
                <a:spcPts val="2380"/>
              </a:lnSpc>
            </a:pPr>
            <a:r>
              <a:rPr lang="en-US" sz="1700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    # Check number of slides</a:t>
            </a:r>
          </a:p>
          <a:p>
            <a:pPr algn="ctr">
              <a:lnSpc>
                <a:spcPts val="2380"/>
              </a:lnSpc>
            </a:pPr>
            <a:r>
              <a:rPr lang="en-US" sz="1700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    num_slides = slide_data['num_slides']</a:t>
            </a:r>
          </a:p>
          <a:p>
            <a:pPr algn="ctr">
              <a:lnSpc>
                <a:spcPts val="2380"/>
              </a:lnSpc>
            </a:pPr>
            <a:r>
              <a:rPr lang="en-US" sz="1700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    results.append({</a:t>
            </a:r>
          </a:p>
          <a:p>
            <a:pPr algn="ctr">
              <a:lnSpc>
                <a:spcPts val="2380"/>
              </a:lnSpc>
            </a:pPr>
            <a:r>
              <a:rPr lang="en-US" sz="1700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        'check': 'Number of slides',</a:t>
            </a:r>
          </a:p>
          <a:p>
            <a:pPr algn="ctr">
              <a:lnSpc>
                <a:spcPts val="2380"/>
              </a:lnSpc>
            </a:pPr>
            <a:r>
              <a:rPr lang="en-US" sz="1700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        'passed': num_slides &lt;= conference.max_slides,</a:t>
            </a:r>
          </a:p>
          <a:p>
            <a:pPr algn="ctr">
              <a:lnSpc>
                <a:spcPts val="2380"/>
              </a:lnSpc>
            </a:pPr>
            <a:r>
              <a:rPr lang="en-US" sz="1700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        'message': f'The deck has {num_slides} slides. Maximum allowed for this conference is {conference.max_slides} slides.'</a:t>
            </a:r>
          </a:p>
          <a:p>
            <a:pPr algn="ctr" marL="0" indent="0" lvl="0">
              <a:lnSpc>
                <a:spcPts val="1120"/>
              </a:lnSpc>
              <a:spcBef>
                <a:spcPct val="0"/>
              </a:spcBef>
            </a:pPr>
            <a:r>
              <a:rPr lang="en-US" sz="800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    })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828800" y="1160829"/>
            <a:ext cx="14630400" cy="82296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2842039" y="2452042"/>
            <a:ext cx="8071009" cy="622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040"/>
              </a:lnSpc>
              <a:spcBef>
                <a:spcPct val="0"/>
              </a:spcBef>
            </a:pPr>
            <a:r>
              <a:rPr lang="en-US" b="true" sz="3600" strike="noStrike" u="none">
                <a:solidFill>
                  <a:srgbClr val="000000"/>
                </a:solidFill>
                <a:latin typeface="Comfortaa Bold"/>
                <a:ea typeface="Comfortaa Bold"/>
                <a:cs typeface="Comfortaa Bold"/>
                <a:sym typeface="Comfortaa Bold"/>
              </a:rPr>
              <a:t>Welcome to the new world its cool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E5E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8510908">
            <a:off x="-2246288" y="-1732359"/>
            <a:ext cx="5964541" cy="7444045"/>
          </a:xfrm>
          <a:custGeom>
            <a:avLst/>
            <a:gdLst/>
            <a:ahLst/>
            <a:cxnLst/>
            <a:rect r="r" b="b" t="t" l="l"/>
            <a:pathLst>
              <a:path h="7444045" w="5964541">
                <a:moveTo>
                  <a:pt x="0" y="0"/>
                </a:moveTo>
                <a:lnTo>
                  <a:pt x="5964541" y="0"/>
                </a:lnTo>
                <a:lnTo>
                  <a:pt x="5964541" y="7444045"/>
                </a:lnTo>
                <a:lnTo>
                  <a:pt x="0" y="74440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08572" y="6381962"/>
            <a:ext cx="18505145" cy="5004394"/>
          </a:xfrm>
          <a:custGeom>
            <a:avLst/>
            <a:gdLst/>
            <a:ahLst/>
            <a:cxnLst/>
            <a:rect r="r" b="b" t="t" l="l"/>
            <a:pathLst>
              <a:path h="5004394" w="18505145">
                <a:moveTo>
                  <a:pt x="0" y="0"/>
                </a:moveTo>
                <a:lnTo>
                  <a:pt x="18505144" y="0"/>
                </a:lnTo>
                <a:lnTo>
                  <a:pt x="18505144" y="5004394"/>
                </a:lnTo>
                <a:lnTo>
                  <a:pt x="0" y="50043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-156827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960006" y="1989663"/>
            <a:ext cx="12367988" cy="6307674"/>
          </a:xfrm>
          <a:custGeom>
            <a:avLst/>
            <a:gdLst/>
            <a:ahLst/>
            <a:cxnLst/>
            <a:rect r="r" b="b" t="t" l="l"/>
            <a:pathLst>
              <a:path h="6307674" w="12367988">
                <a:moveTo>
                  <a:pt x="0" y="0"/>
                </a:moveTo>
                <a:lnTo>
                  <a:pt x="12367988" y="0"/>
                </a:lnTo>
                <a:lnTo>
                  <a:pt x="12367988" y="6307674"/>
                </a:lnTo>
                <a:lnTo>
                  <a:pt x="0" y="630767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399753" y="5143500"/>
            <a:ext cx="4747171" cy="5703103"/>
          </a:xfrm>
          <a:custGeom>
            <a:avLst/>
            <a:gdLst/>
            <a:ahLst/>
            <a:cxnLst/>
            <a:rect r="r" b="b" t="t" l="l"/>
            <a:pathLst>
              <a:path h="5703103" w="4747171">
                <a:moveTo>
                  <a:pt x="0" y="0"/>
                </a:moveTo>
                <a:lnTo>
                  <a:pt x="4747171" y="0"/>
                </a:lnTo>
                <a:lnTo>
                  <a:pt x="4747171" y="5703103"/>
                </a:lnTo>
                <a:lnTo>
                  <a:pt x="0" y="570310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63451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288925" y="8297337"/>
            <a:ext cx="1169901" cy="1332186"/>
          </a:xfrm>
          <a:custGeom>
            <a:avLst/>
            <a:gdLst/>
            <a:ahLst/>
            <a:cxnLst/>
            <a:rect r="r" b="b" t="t" l="l"/>
            <a:pathLst>
              <a:path h="1332186" w="1169901">
                <a:moveTo>
                  <a:pt x="0" y="0"/>
                </a:moveTo>
                <a:lnTo>
                  <a:pt x="1169902" y="0"/>
                </a:lnTo>
                <a:lnTo>
                  <a:pt x="1169902" y="1332185"/>
                </a:lnTo>
                <a:lnTo>
                  <a:pt x="0" y="133218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53479" y="829173"/>
            <a:ext cx="1345122" cy="1531712"/>
          </a:xfrm>
          <a:custGeom>
            <a:avLst/>
            <a:gdLst/>
            <a:ahLst/>
            <a:cxnLst/>
            <a:rect r="r" b="b" t="t" l="l"/>
            <a:pathLst>
              <a:path h="1531712" w="1345122">
                <a:moveTo>
                  <a:pt x="0" y="0"/>
                </a:moveTo>
                <a:lnTo>
                  <a:pt x="1345122" y="0"/>
                </a:lnTo>
                <a:lnTo>
                  <a:pt x="1345122" y="1531713"/>
                </a:lnTo>
                <a:lnTo>
                  <a:pt x="0" y="153171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6244489" y="1205303"/>
            <a:ext cx="859721" cy="978979"/>
          </a:xfrm>
          <a:custGeom>
            <a:avLst/>
            <a:gdLst/>
            <a:ahLst/>
            <a:cxnLst/>
            <a:rect r="r" b="b" t="t" l="l"/>
            <a:pathLst>
              <a:path h="978979" w="859721">
                <a:moveTo>
                  <a:pt x="0" y="0"/>
                </a:moveTo>
                <a:lnTo>
                  <a:pt x="859721" y="0"/>
                </a:lnTo>
                <a:lnTo>
                  <a:pt x="859721" y="978979"/>
                </a:lnTo>
                <a:lnTo>
                  <a:pt x="0" y="97897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5661369" y="5665162"/>
            <a:ext cx="399053" cy="399053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CE2A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62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7059773" y="3503305"/>
            <a:ext cx="399053" cy="399053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6A2BB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62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5576344" y="829173"/>
            <a:ext cx="399053" cy="399053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6A2BB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62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0456055" y="9058773"/>
            <a:ext cx="399053" cy="399053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6A2BB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62"/>
                </a:lnSpc>
              </a:pPr>
            </a:p>
          </p:txBody>
        </p:sp>
      </p:grpSp>
      <p:sp>
        <p:nvSpPr>
          <p:cNvPr name="Freeform 21" id="21"/>
          <p:cNvSpPr/>
          <p:nvPr/>
        </p:nvSpPr>
        <p:spPr>
          <a:xfrm flipH="true" flipV="false" rot="0">
            <a:off x="12122533" y="6442480"/>
            <a:ext cx="4121956" cy="4943876"/>
          </a:xfrm>
          <a:custGeom>
            <a:avLst/>
            <a:gdLst/>
            <a:ahLst/>
            <a:cxnLst/>
            <a:rect r="r" b="b" t="t" l="l"/>
            <a:pathLst>
              <a:path h="4943876" w="4121956">
                <a:moveTo>
                  <a:pt x="4121956" y="0"/>
                </a:moveTo>
                <a:lnTo>
                  <a:pt x="0" y="0"/>
                </a:lnTo>
                <a:lnTo>
                  <a:pt x="0" y="4943876"/>
                </a:lnTo>
                <a:lnTo>
                  <a:pt x="4121956" y="4943876"/>
                </a:lnTo>
                <a:lnTo>
                  <a:pt x="4121956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-5498069">
            <a:off x="8892969" y="5284951"/>
            <a:ext cx="502063" cy="3550970"/>
          </a:xfrm>
          <a:custGeom>
            <a:avLst/>
            <a:gdLst/>
            <a:ahLst/>
            <a:cxnLst/>
            <a:rect r="r" b="b" t="t" l="l"/>
            <a:pathLst>
              <a:path h="3550970" w="502063">
                <a:moveTo>
                  <a:pt x="0" y="0"/>
                </a:moveTo>
                <a:lnTo>
                  <a:pt x="502062" y="0"/>
                </a:lnTo>
                <a:lnTo>
                  <a:pt x="502062" y="3550970"/>
                </a:lnTo>
                <a:lnTo>
                  <a:pt x="0" y="355097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-229204" t="0" r="0" b="0"/>
            </a:stretch>
          </a:blipFill>
        </p:spPr>
      </p:sp>
      <p:grpSp>
        <p:nvGrpSpPr>
          <p:cNvPr name="Group 23" id="23"/>
          <p:cNvGrpSpPr/>
          <p:nvPr/>
        </p:nvGrpSpPr>
        <p:grpSpPr>
          <a:xfrm rot="0">
            <a:off x="1326514" y="4943973"/>
            <a:ext cx="399053" cy="399053"/>
            <a:chOff x="0" y="0"/>
            <a:chExt cx="812800" cy="8128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CE2A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62"/>
                </a:lnSpc>
              </a:pPr>
            </a:p>
          </p:txBody>
        </p:sp>
      </p:grpSp>
      <p:sp>
        <p:nvSpPr>
          <p:cNvPr name="TextBox 26" id="26"/>
          <p:cNvSpPr txBox="true"/>
          <p:nvPr/>
        </p:nvSpPr>
        <p:spPr>
          <a:xfrm rot="0">
            <a:off x="4998071" y="4565333"/>
            <a:ext cx="8291857" cy="15659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919"/>
              </a:lnSpc>
              <a:spcBef>
                <a:spcPct val="0"/>
              </a:spcBef>
            </a:pPr>
            <a:r>
              <a:rPr lang="en-US" sz="12999" spc="-389" strike="noStrike" u="none">
                <a:solidFill>
                  <a:srgbClr val="683E38"/>
                </a:solidFill>
                <a:latin typeface="Bobby Jones Soft"/>
                <a:ea typeface="Bobby Jones Soft"/>
                <a:cs typeface="Bobby Jones Soft"/>
                <a:sym typeface="Bobby Jones Soft"/>
              </a:rPr>
              <a:t>Thank You!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E5E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800121" y="-5914954"/>
            <a:ext cx="9658491" cy="21765614"/>
          </a:xfrm>
          <a:custGeom>
            <a:avLst/>
            <a:gdLst/>
            <a:ahLst/>
            <a:cxnLst/>
            <a:rect r="r" b="b" t="t" l="l"/>
            <a:pathLst>
              <a:path h="21765614" w="9658491">
                <a:moveTo>
                  <a:pt x="0" y="0"/>
                </a:moveTo>
                <a:lnTo>
                  <a:pt x="9658491" y="0"/>
                </a:lnTo>
                <a:lnTo>
                  <a:pt x="9658491" y="21765615"/>
                </a:lnTo>
                <a:lnTo>
                  <a:pt x="0" y="217656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823818">
            <a:off x="-3571403" y="4215654"/>
            <a:ext cx="6647475" cy="8296380"/>
          </a:xfrm>
          <a:custGeom>
            <a:avLst/>
            <a:gdLst/>
            <a:ahLst/>
            <a:cxnLst/>
            <a:rect r="r" b="b" t="t" l="l"/>
            <a:pathLst>
              <a:path h="8296380" w="6647475">
                <a:moveTo>
                  <a:pt x="0" y="0"/>
                </a:moveTo>
                <a:lnTo>
                  <a:pt x="6647475" y="0"/>
                </a:lnTo>
                <a:lnTo>
                  <a:pt x="6647475" y="8296380"/>
                </a:lnTo>
                <a:lnTo>
                  <a:pt x="0" y="829638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757225"/>
            <a:ext cx="6053368" cy="5833933"/>
          </a:xfrm>
          <a:custGeom>
            <a:avLst/>
            <a:gdLst/>
            <a:ahLst/>
            <a:cxnLst/>
            <a:rect r="r" b="b" t="t" l="l"/>
            <a:pathLst>
              <a:path h="5833933" w="6053368">
                <a:moveTo>
                  <a:pt x="0" y="0"/>
                </a:moveTo>
                <a:lnTo>
                  <a:pt x="6053368" y="0"/>
                </a:lnTo>
                <a:lnTo>
                  <a:pt x="6053368" y="5833933"/>
                </a:lnTo>
                <a:lnTo>
                  <a:pt x="0" y="583393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88092" y="5143500"/>
            <a:ext cx="4900441" cy="6070366"/>
          </a:xfrm>
          <a:custGeom>
            <a:avLst/>
            <a:gdLst/>
            <a:ahLst/>
            <a:cxnLst/>
            <a:rect r="r" b="b" t="t" l="l"/>
            <a:pathLst>
              <a:path h="6070366" w="4900441">
                <a:moveTo>
                  <a:pt x="0" y="0"/>
                </a:moveTo>
                <a:lnTo>
                  <a:pt x="4900440" y="0"/>
                </a:lnTo>
                <a:lnTo>
                  <a:pt x="4900440" y="6070366"/>
                </a:lnTo>
                <a:lnTo>
                  <a:pt x="0" y="607036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9144000" y="1495425"/>
            <a:ext cx="7349036" cy="28225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399"/>
              </a:lnSpc>
            </a:pPr>
            <a:r>
              <a:rPr lang="en-US" sz="12999" spc="-389" strike="noStrike" u="none">
                <a:solidFill>
                  <a:srgbClr val="683E38"/>
                </a:solidFill>
                <a:latin typeface="Bobby Jones Soft"/>
                <a:ea typeface="Bobby Jones Soft"/>
                <a:cs typeface="Bobby Jones Soft"/>
                <a:sym typeface="Bobby Jones Soft"/>
              </a:rPr>
              <a:t>Good Morning!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144000" y="4454526"/>
            <a:ext cx="7548562" cy="31280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170"/>
              </a:lnSpc>
            </a:pPr>
            <a:r>
              <a:rPr lang="en-US" b="true" sz="3000">
                <a:solidFill>
                  <a:srgbClr val="683E38"/>
                </a:solidFill>
                <a:latin typeface="Quicksand Semi-Bold"/>
                <a:ea typeface="Quicksand Semi-Bold"/>
                <a:cs typeface="Quicksand Semi-Bold"/>
                <a:sym typeface="Quicksand Semi-Bold"/>
              </a:rPr>
              <a:t>Welcome to Our Wonderful Day! Today, we embark on a day full of exciting learning adventures. I'm thrilled to see all your smiling faces as we explore and discover together. Get ready for a fantastic journey!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4561062" y="829173"/>
            <a:ext cx="399053" cy="399053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6A2BB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62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6293509" y="4179298"/>
            <a:ext cx="399053" cy="399053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BD42A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62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6293509" y="936126"/>
            <a:ext cx="1555522" cy="1553578"/>
          </a:xfrm>
          <a:custGeom>
            <a:avLst/>
            <a:gdLst/>
            <a:ahLst/>
            <a:cxnLst/>
            <a:rect r="r" b="b" t="t" l="l"/>
            <a:pathLst>
              <a:path h="1553578" w="1555522">
                <a:moveTo>
                  <a:pt x="0" y="0"/>
                </a:moveTo>
                <a:lnTo>
                  <a:pt x="1555522" y="0"/>
                </a:lnTo>
                <a:lnTo>
                  <a:pt x="1555522" y="1553578"/>
                </a:lnTo>
                <a:lnTo>
                  <a:pt x="0" y="155357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E5E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40457" y="9500220"/>
            <a:ext cx="6796745" cy="1405785"/>
            <a:chOff x="0" y="0"/>
            <a:chExt cx="1642909" cy="33980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642909" cy="339806"/>
            </a:xfrm>
            <a:custGeom>
              <a:avLst/>
              <a:gdLst/>
              <a:ahLst/>
              <a:cxnLst/>
              <a:rect r="r" b="b" t="t" l="l"/>
              <a:pathLst>
                <a:path h="339806" w="1642909">
                  <a:moveTo>
                    <a:pt x="821455" y="0"/>
                  </a:moveTo>
                  <a:cubicBezTo>
                    <a:pt x="367778" y="0"/>
                    <a:pt x="0" y="76068"/>
                    <a:pt x="0" y="169903"/>
                  </a:cubicBezTo>
                  <a:cubicBezTo>
                    <a:pt x="0" y="263738"/>
                    <a:pt x="367778" y="339806"/>
                    <a:pt x="821455" y="339806"/>
                  </a:cubicBezTo>
                  <a:cubicBezTo>
                    <a:pt x="1275131" y="339806"/>
                    <a:pt x="1642909" y="263738"/>
                    <a:pt x="1642909" y="169903"/>
                  </a:cubicBezTo>
                  <a:cubicBezTo>
                    <a:pt x="1642909" y="76068"/>
                    <a:pt x="1275131" y="0"/>
                    <a:pt x="821455" y="0"/>
                  </a:cubicBezTo>
                  <a:close/>
                </a:path>
              </a:pathLst>
            </a:custGeom>
            <a:solidFill>
              <a:srgbClr val="4D194F">
                <a:alpha val="37647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54023" y="-15768"/>
              <a:ext cx="1334864" cy="3237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62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794874" y="9282009"/>
            <a:ext cx="7970533" cy="1623996"/>
          </a:xfrm>
          <a:custGeom>
            <a:avLst/>
            <a:gdLst/>
            <a:ahLst/>
            <a:cxnLst/>
            <a:rect r="r" b="b" t="t" l="l"/>
            <a:pathLst>
              <a:path h="1623996" w="7970533">
                <a:moveTo>
                  <a:pt x="0" y="0"/>
                </a:moveTo>
                <a:lnTo>
                  <a:pt x="7970533" y="0"/>
                </a:lnTo>
                <a:lnTo>
                  <a:pt x="7970533" y="1623996"/>
                </a:lnTo>
                <a:lnTo>
                  <a:pt x="0" y="16239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664434">
            <a:off x="13559512" y="3402481"/>
            <a:ext cx="6647475" cy="8296380"/>
          </a:xfrm>
          <a:custGeom>
            <a:avLst/>
            <a:gdLst/>
            <a:ahLst/>
            <a:cxnLst/>
            <a:rect r="r" b="b" t="t" l="l"/>
            <a:pathLst>
              <a:path h="8296380" w="6647475">
                <a:moveTo>
                  <a:pt x="0" y="0"/>
                </a:moveTo>
                <a:lnTo>
                  <a:pt x="6647475" y="0"/>
                </a:lnTo>
                <a:lnTo>
                  <a:pt x="6647475" y="8296381"/>
                </a:lnTo>
                <a:lnTo>
                  <a:pt x="0" y="829638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0">
            <a:off x="12824636" y="1028700"/>
            <a:ext cx="4236602" cy="4114800"/>
          </a:xfrm>
          <a:custGeom>
            <a:avLst/>
            <a:gdLst/>
            <a:ahLst/>
            <a:cxnLst/>
            <a:rect r="r" b="b" t="t" l="l"/>
            <a:pathLst>
              <a:path h="4114800" w="4236602">
                <a:moveTo>
                  <a:pt x="4236602" y="0"/>
                </a:moveTo>
                <a:lnTo>
                  <a:pt x="0" y="0"/>
                </a:lnTo>
                <a:lnTo>
                  <a:pt x="0" y="4114800"/>
                </a:lnTo>
                <a:lnTo>
                  <a:pt x="4236602" y="4114800"/>
                </a:lnTo>
                <a:lnTo>
                  <a:pt x="4236602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5536119" y="6188655"/>
            <a:ext cx="2601083" cy="3311564"/>
          </a:xfrm>
          <a:custGeom>
            <a:avLst/>
            <a:gdLst/>
            <a:ahLst/>
            <a:cxnLst/>
            <a:rect r="r" b="b" t="t" l="l"/>
            <a:pathLst>
              <a:path h="3311564" w="2601083">
                <a:moveTo>
                  <a:pt x="0" y="0"/>
                </a:moveTo>
                <a:lnTo>
                  <a:pt x="2601083" y="0"/>
                </a:lnTo>
                <a:lnTo>
                  <a:pt x="2601083" y="3311565"/>
                </a:lnTo>
                <a:lnTo>
                  <a:pt x="0" y="331156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793606" y="6875783"/>
            <a:ext cx="3742513" cy="2624437"/>
          </a:xfrm>
          <a:custGeom>
            <a:avLst/>
            <a:gdLst/>
            <a:ahLst/>
            <a:cxnLst/>
            <a:rect r="r" b="b" t="t" l="l"/>
            <a:pathLst>
              <a:path h="2624437" w="3742513">
                <a:moveTo>
                  <a:pt x="0" y="0"/>
                </a:moveTo>
                <a:lnTo>
                  <a:pt x="3742513" y="0"/>
                </a:lnTo>
                <a:lnTo>
                  <a:pt x="3742513" y="2624437"/>
                </a:lnTo>
                <a:lnTo>
                  <a:pt x="0" y="262443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9390593" y="6317217"/>
            <a:ext cx="399053" cy="399053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6A2BB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62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1617468" y="4943973"/>
            <a:ext cx="399053" cy="399053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BD42A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62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6413510" y="8859247"/>
            <a:ext cx="399053" cy="399053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6A2BB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62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6861711" y="1028700"/>
            <a:ext cx="399053" cy="399053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6A2BB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62"/>
                </a:lnSpc>
              </a:pPr>
            </a:p>
          </p:txBody>
        </p:sp>
      </p:grpSp>
      <p:sp>
        <p:nvSpPr>
          <p:cNvPr name="Freeform 22" id="22"/>
          <p:cNvSpPr/>
          <p:nvPr/>
        </p:nvSpPr>
        <p:spPr>
          <a:xfrm flipH="true" flipV="false" rot="0">
            <a:off x="12291553" y="5962129"/>
            <a:ext cx="4121956" cy="4943876"/>
          </a:xfrm>
          <a:custGeom>
            <a:avLst/>
            <a:gdLst/>
            <a:ahLst/>
            <a:cxnLst/>
            <a:rect r="r" b="b" t="t" l="l"/>
            <a:pathLst>
              <a:path h="4943876" w="4121956">
                <a:moveTo>
                  <a:pt x="4121957" y="0"/>
                </a:moveTo>
                <a:lnTo>
                  <a:pt x="0" y="0"/>
                </a:lnTo>
                <a:lnTo>
                  <a:pt x="0" y="4943876"/>
                </a:lnTo>
                <a:lnTo>
                  <a:pt x="4121957" y="4943876"/>
                </a:lnTo>
                <a:lnTo>
                  <a:pt x="4121957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10014986" y="7677108"/>
            <a:ext cx="1417665" cy="1415893"/>
          </a:xfrm>
          <a:custGeom>
            <a:avLst/>
            <a:gdLst/>
            <a:ahLst/>
            <a:cxnLst/>
            <a:rect r="r" b="b" t="t" l="l"/>
            <a:pathLst>
              <a:path h="1415893" w="1417665">
                <a:moveTo>
                  <a:pt x="0" y="0"/>
                </a:moveTo>
                <a:lnTo>
                  <a:pt x="1417665" y="0"/>
                </a:lnTo>
                <a:lnTo>
                  <a:pt x="1417665" y="1415893"/>
                </a:lnTo>
                <a:lnTo>
                  <a:pt x="0" y="1415893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4" id="24"/>
          <p:cNvSpPr/>
          <p:nvPr/>
        </p:nvSpPr>
        <p:spPr>
          <a:xfrm flipH="false" flipV="false" rot="0">
            <a:off x="16241350" y="5941554"/>
            <a:ext cx="1240723" cy="1239172"/>
          </a:xfrm>
          <a:custGeom>
            <a:avLst/>
            <a:gdLst/>
            <a:ahLst/>
            <a:cxnLst/>
            <a:rect r="r" b="b" t="t" l="l"/>
            <a:pathLst>
              <a:path h="1239172" w="1240723">
                <a:moveTo>
                  <a:pt x="0" y="0"/>
                </a:moveTo>
                <a:lnTo>
                  <a:pt x="1240723" y="0"/>
                </a:lnTo>
                <a:lnTo>
                  <a:pt x="1240723" y="1239172"/>
                </a:lnTo>
                <a:lnTo>
                  <a:pt x="0" y="123917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5" id="25"/>
          <p:cNvSpPr/>
          <p:nvPr/>
        </p:nvSpPr>
        <p:spPr>
          <a:xfrm flipH="false" flipV="false" rot="0">
            <a:off x="10879549" y="1079794"/>
            <a:ext cx="1592905" cy="1590914"/>
          </a:xfrm>
          <a:custGeom>
            <a:avLst/>
            <a:gdLst/>
            <a:ahLst/>
            <a:cxnLst/>
            <a:rect r="r" b="b" t="t" l="l"/>
            <a:pathLst>
              <a:path h="1590914" w="1592905">
                <a:moveTo>
                  <a:pt x="0" y="0"/>
                </a:moveTo>
                <a:lnTo>
                  <a:pt x="1592905" y="0"/>
                </a:lnTo>
                <a:lnTo>
                  <a:pt x="1592905" y="1590913"/>
                </a:lnTo>
                <a:lnTo>
                  <a:pt x="0" y="1590913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26" id="26"/>
          <p:cNvSpPr txBox="true"/>
          <p:nvPr/>
        </p:nvSpPr>
        <p:spPr>
          <a:xfrm rot="0">
            <a:off x="1028700" y="1201784"/>
            <a:ext cx="7502881" cy="14452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620"/>
              </a:lnSpc>
              <a:spcBef>
                <a:spcPct val="0"/>
              </a:spcBef>
            </a:pPr>
            <a:r>
              <a:rPr lang="en-US" sz="13000" spc="-390" strike="noStrike" u="none">
                <a:solidFill>
                  <a:srgbClr val="683E38"/>
                </a:solidFill>
                <a:latin typeface="Bobby Jones Soft"/>
                <a:ea typeface="Bobby Jones Soft"/>
                <a:cs typeface="Bobby Jones Soft"/>
                <a:sym typeface="Bobby Jones Soft"/>
              </a:rPr>
              <a:t>Circle Time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028700" y="2831788"/>
            <a:ext cx="10310110" cy="2752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 b="true">
                <a:solidFill>
                  <a:srgbClr val="683E38"/>
                </a:solidFill>
                <a:latin typeface="Quicksand Semi-Bold"/>
                <a:ea typeface="Quicksand Semi-Bold"/>
                <a:cs typeface="Quicksand Semi-Bold"/>
                <a:sym typeface="Quicksand Semi-Bold"/>
              </a:rPr>
              <a:t>Let's Gather in a Circle! Circle time is a special moment where we come together as a class family.</a:t>
            </a:r>
          </a:p>
          <a:p>
            <a:pPr algn="l">
              <a:lnSpc>
                <a:spcPts val="3600"/>
              </a:lnSpc>
            </a:pPr>
          </a:p>
          <a:p>
            <a:pPr algn="l" marL="0" indent="0" lvl="0">
              <a:lnSpc>
                <a:spcPts val="3600"/>
              </a:lnSpc>
              <a:spcBef>
                <a:spcPct val="0"/>
              </a:spcBef>
            </a:pPr>
            <a:r>
              <a:rPr lang="en-US" b="true" sz="3000">
                <a:solidFill>
                  <a:srgbClr val="683E38"/>
                </a:solidFill>
                <a:latin typeface="Quicksand Semi-Bold"/>
                <a:ea typeface="Quicksand Semi-Bold"/>
                <a:cs typeface="Quicksand Semi-Bold"/>
                <a:sym typeface="Quicksand Semi-Bold"/>
              </a:rPr>
              <a:t>We'll share stories, discuss our plans for the day, and build a strong sense of community. Everyone's voice is important, so let's enjoy this time together!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E5E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762589" y="1311185"/>
            <a:ext cx="13101930" cy="7664629"/>
          </a:xfrm>
          <a:custGeom>
            <a:avLst/>
            <a:gdLst/>
            <a:ahLst/>
            <a:cxnLst/>
            <a:rect r="r" b="b" t="t" l="l"/>
            <a:pathLst>
              <a:path h="7664629" w="13101930">
                <a:moveTo>
                  <a:pt x="0" y="0"/>
                </a:moveTo>
                <a:lnTo>
                  <a:pt x="13101930" y="0"/>
                </a:lnTo>
                <a:lnTo>
                  <a:pt x="13101930" y="7664630"/>
                </a:lnTo>
                <a:lnTo>
                  <a:pt x="0" y="76646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047800" y="921036"/>
            <a:ext cx="4526480" cy="6620081"/>
          </a:xfrm>
          <a:custGeom>
            <a:avLst/>
            <a:gdLst/>
            <a:ahLst/>
            <a:cxnLst/>
            <a:rect r="r" b="b" t="t" l="l"/>
            <a:pathLst>
              <a:path h="6620081" w="4526480">
                <a:moveTo>
                  <a:pt x="0" y="0"/>
                </a:moveTo>
                <a:lnTo>
                  <a:pt x="4526480" y="0"/>
                </a:lnTo>
                <a:lnTo>
                  <a:pt x="4526480" y="6620081"/>
                </a:lnTo>
                <a:lnTo>
                  <a:pt x="0" y="662008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9482222" y="2967629"/>
            <a:ext cx="5167040" cy="12016372"/>
          </a:xfrm>
          <a:custGeom>
            <a:avLst/>
            <a:gdLst/>
            <a:ahLst/>
            <a:cxnLst/>
            <a:rect r="r" b="b" t="t" l="l"/>
            <a:pathLst>
              <a:path h="12016372" w="5167040">
                <a:moveTo>
                  <a:pt x="5167040" y="0"/>
                </a:moveTo>
                <a:lnTo>
                  <a:pt x="0" y="0"/>
                </a:lnTo>
                <a:lnTo>
                  <a:pt x="0" y="12016372"/>
                </a:lnTo>
                <a:lnTo>
                  <a:pt x="5167040" y="12016372"/>
                </a:lnTo>
                <a:lnTo>
                  <a:pt x="516704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092523" y="8975815"/>
            <a:ext cx="5941949" cy="4114800"/>
          </a:xfrm>
          <a:custGeom>
            <a:avLst/>
            <a:gdLst/>
            <a:ahLst/>
            <a:cxnLst/>
            <a:rect r="r" b="b" t="t" l="l"/>
            <a:pathLst>
              <a:path h="4114800" w="5941949">
                <a:moveTo>
                  <a:pt x="0" y="0"/>
                </a:moveTo>
                <a:lnTo>
                  <a:pt x="5941949" y="0"/>
                </a:lnTo>
                <a:lnTo>
                  <a:pt x="594194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5092523" y="8058939"/>
            <a:ext cx="399053" cy="399053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6A2BB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62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0813036" y="2532689"/>
            <a:ext cx="399053" cy="399053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BD42A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62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7059773" y="1928734"/>
            <a:ext cx="399053" cy="399053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BD42A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62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028700" y="2344011"/>
            <a:ext cx="7803878" cy="2171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100"/>
              </a:lnSpc>
            </a:pPr>
            <a:r>
              <a:rPr lang="en-US" sz="9000" spc="-270">
                <a:solidFill>
                  <a:srgbClr val="683E38"/>
                </a:solidFill>
                <a:latin typeface="Bobby Jones Soft"/>
                <a:ea typeface="Bobby Jones Soft"/>
                <a:cs typeface="Bobby Jones Soft"/>
                <a:sym typeface="Bobby Jones Soft"/>
              </a:rPr>
              <a:t>Basic </a:t>
            </a:r>
            <a:r>
              <a:rPr lang="en-US" sz="9000" spc="-270" strike="noStrike" u="none">
                <a:solidFill>
                  <a:srgbClr val="683E38"/>
                </a:solidFill>
                <a:latin typeface="Bobby Jones Soft"/>
                <a:ea typeface="Bobby Jones Soft"/>
                <a:cs typeface="Bobby Jones Soft"/>
                <a:sym typeface="Bobby Jones Soft"/>
              </a:rPr>
              <a:t>Math: Numbers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28700" y="4693142"/>
            <a:ext cx="8453522" cy="3209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 b="true">
                <a:solidFill>
                  <a:srgbClr val="683E38"/>
                </a:solidFill>
                <a:latin typeface="Quicksand Semi-Bold"/>
                <a:ea typeface="Quicksand Semi-Bold"/>
                <a:cs typeface="Quicksand Semi-Bold"/>
                <a:sym typeface="Quicksand Semi-Bold"/>
              </a:rPr>
              <a:t>Numbers are Fun! Today, we dive into the exciting world of numbers. </a:t>
            </a:r>
          </a:p>
          <a:p>
            <a:pPr algn="l">
              <a:lnSpc>
                <a:spcPts val="3600"/>
              </a:lnSpc>
            </a:pPr>
          </a:p>
          <a:p>
            <a:pPr algn="l" marL="0" indent="0" lvl="0">
              <a:lnSpc>
                <a:spcPts val="3600"/>
              </a:lnSpc>
              <a:spcBef>
                <a:spcPct val="0"/>
              </a:spcBef>
            </a:pPr>
            <a:r>
              <a:rPr lang="en-US" b="true" sz="3000">
                <a:solidFill>
                  <a:srgbClr val="683E38"/>
                </a:solidFill>
                <a:latin typeface="Quicksand Semi-Bold"/>
                <a:ea typeface="Quicksand Semi-Bold"/>
                <a:cs typeface="Quicksand Semi-Bold"/>
                <a:sym typeface="Quicksand Semi-Bold"/>
              </a:rPr>
              <a:t>We'll learn about counting, identifying numbers, and maybe even do a little counting dance! Get ready for a math adventure that's both educational and entertaining.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0">
            <a:off x="9220131" y="736874"/>
            <a:ext cx="1592905" cy="1590914"/>
          </a:xfrm>
          <a:custGeom>
            <a:avLst/>
            <a:gdLst/>
            <a:ahLst/>
            <a:cxnLst/>
            <a:rect r="r" b="b" t="t" l="l"/>
            <a:pathLst>
              <a:path h="1590914" w="1592905">
                <a:moveTo>
                  <a:pt x="0" y="0"/>
                </a:moveTo>
                <a:lnTo>
                  <a:pt x="1592905" y="0"/>
                </a:lnTo>
                <a:lnTo>
                  <a:pt x="1592905" y="1590913"/>
                </a:lnTo>
                <a:lnTo>
                  <a:pt x="0" y="159091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8" id="18"/>
          <p:cNvSpPr/>
          <p:nvPr/>
        </p:nvSpPr>
        <p:spPr>
          <a:xfrm flipH="false" flipV="false" rot="0">
            <a:off x="17491548" y="4231076"/>
            <a:ext cx="1592905" cy="1590914"/>
          </a:xfrm>
          <a:custGeom>
            <a:avLst/>
            <a:gdLst/>
            <a:ahLst/>
            <a:cxnLst/>
            <a:rect r="r" b="b" t="t" l="l"/>
            <a:pathLst>
              <a:path h="1590914" w="1592905">
                <a:moveTo>
                  <a:pt x="0" y="0"/>
                </a:moveTo>
                <a:lnTo>
                  <a:pt x="1592904" y="0"/>
                </a:lnTo>
                <a:lnTo>
                  <a:pt x="1592904" y="1590914"/>
                </a:lnTo>
                <a:lnTo>
                  <a:pt x="0" y="159091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E5E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883516" y="7557574"/>
            <a:ext cx="22055031" cy="968163"/>
            <a:chOff x="0" y="0"/>
            <a:chExt cx="5808733" cy="25498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808733" cy="254989"/>
            </a:xfrm>
            <a:custGeom>
              <a:avLst/>
              <a:gdLst/>
              <a:ahLst/>
              <a:cxnLst/>
              <a:rect r="r" b="b" t="t" l="l"/>
              <a:pathLst>
                <a:path h="254989" w="5808733">
                  <a:moveTo>
                    <a:pt x="17902" y="0"/>
                  </a:moveTo>
                  <a:lnTo>
                    <a:pt x="5790830" y="0"/>
                  </a:lnTo>
                  <a:cubicBezTo>
                    <a:pt x="5800718" y="0"/>
                    <a:pt x="5808733" y="8015"/>
                    <a:pt x="5808733" y="17902"/>
                  </a:cubicBezTo>
                  <a:lnTo>
                    <a:pt x="5808733" y="237087"/>
                  </a:lnTo>
                  <a:cubicBezTo>
                    <a:pt x="5808733" y="241835"/>
                    <a:pt x="5806846" y="246389"/>
                    <a:pt x="5803489" y="249746"/>
                  </a:cubicBezTo>
                  <a:cubicBezTo>
                    <a:pt x="5800132" y="253103"/>
                    <a:pt x="5795578" y="254989"/>
                    <a:pt x="5790830" y="254989"/>
                  </a:cubicBezTo>
                  <a:lnTo>
                    <a:pt x="17902" y="254989"/>
                  </a:lnTo>
                  <a:cubicBezTo>
                    <a:pt x="13154" y="254989"/>
                    <a:pt x="8601" y="253103"/>
                    <a:pt x="5243" y="249746"/>
                  </a:cubicBezTo>
                  <a:cubicBezTo>
                    <a:pt x="1886" y="246389"/>
                    <a:pt x="0" y="241835"/>
                    <a:pt x="0" y="237087"/>
                  </a:cubicBezTo>
                  <a:lnTo>
                    <a:pt x="0" y="17902"/>
                  </a:lnTo>
                  <a:cubicBezTo>
                    <a:pt x="0" y="13154"/>
                    <a:pt x="1886" y="8601"/>
                    <a:pt x="5243" y="5243"/>
                  </a:cubicBezTo>
                  <a:cubicBezTo>
                    <a:pt x="8601" y="1886"/>
                    <a:pt x="13154" y="0"/>
                    <a:pt x="17902" y="0"/>
                  </a:cubicBezTo>
                  <a:close/>
                </a:path>
              </a:pathLst>
            </a:custGeom>
            <a:solidFill>
              <a:srgbClr val="FCF5E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5808733" cy="30261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62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-1439700" y="8296505"/>
            <a:ext cx="20784661" cy="2154824"/>
          </a:xfrm>
          <a:custGeom>
            <a:avLst/>
            <a:gdLst/>
            <a:ahLst/>
            <a:cxnLst/>
            <a:rect r="r" b="b" t="t" l="l"/>
            <a:pathLst>
              <a:path h="2154824" w="20784661">
                <a:moveTo>
                  <a:pt x="0" y="0"/>
                </a:moveTo>
                <a:lnTo>
                  <a:pt x="20784660" y="0"/>
                </a:lnTo>
                <a:lnTo>
                  <a:pt x="20784660" y="2154824"/>
                </a:lnTo>
                <a:lnTo>
                  <a:pt x="0" y="21548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266" t="-1078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008567" y="2446229"/>
            <a:ext cx="3069338" cy="9378533"/>
          </a:xfrm>
          <a:custGeom>
            <a:avLst/>
            <a:gdLst/>
            <a:ahLst/>
            <a:cxnLst/>
            <a:rect r="r" b="b" t="t" l="l"/>
            <a:pathLst>
              <a:path h="9378533" w="3069338">
                <a:moveTo>
                  <a:pt x="0" y="0"/>
                </a:moveTo>
                <a:lnTo>
                  <a:pt x="3069338" y="0"/>
                </a:lnTo>
                <a:lnTo>
                  <a:pt x="3069338" y="9378533"/>
                </a:lnTo>
                <a:lnTo>
                  <a:pt x="0" y="93785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047037" y="8000969"/>
            <a:ext cx="15297756" cy="5312493"/>
          </a:xfrm>
          <a:custGeom>
            <a:avLst/>
            <a:gdLst/>
            <a:ahLst/>
            <a:cxnLst/>
            <a:rect r="r" b="b" t="t" l="l"/>
            <a:pathLst>
              <a:path h="5312493" w="15297756">
                <a:moveTo>
                  <a:pt x="0" y="0"/>
                </a:moveTo>
                <a:lnTo>
                  <a:pt x="15297756" y="0"/>
                </a:lnTo>
                <a:lnTo>
                  <a:pt x="15297756" y="5312494"/>
                </a:lnTo>
                <a:lnTo>
                  <a:pt x="0" y="531249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610026" y="7240945"/>
            <a:ext cx="7315200" cy="3666744"/>
          </a:xfrm>
          <a:custGeom>
            <a:avLst/>
            <a:gdLst/>
            <a:ahLst/>
            <a:cxnLst/>
            <a:rect r="r" b="b" t="t" l="l"/>
            <a:pathLst>
              <a:path h="3666744" w="7315200">
                <a:moveTo>
                  <a:pt x="0" y="0"/>
                </a:moveTo>
                <a:lnTo>
                  <a:pt x="7315200" y="0"/>
                </a:lnTo>
                <a:lnTo>
                  <a:pt x="7315200" y="3666744"/>
                </a:lnTo>
                <a:lnTo>
                  <a:pt x="0" y="366674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1899454" y="4177008"/>
            <a:ext cx="4736344" cy="3380565"/>
          </a:xfrm>
          <a:custGeom>
            <a:avLst/>
            <a:gdLst/>
            <a:ahLst/>
            <a:cxnLst/>
            <a:rect r="r" b="b" t="t" l="l"/>
            <a:pathLst>
              <a:path h="3380565" w="4736344">
                <a:moveTo>
                  <a:pt x="0" y="0"/>
                </a:moveTo>
                <a:lnTo>
                  <a:pt x="4736344" y="0"/>
                </a:lnTo>
                <a:lnTo>
                  <a:pt x="4736344" y="3380566"/>
                </a:lnTo>
                <a:lnTo>
                  <a:pt x="0" y="338056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8008826" y="8041655"/>
            <a:ext cx="2454332" cy="1638266"/>
          </a:xfrm>
          <a:custGeom>
            <a:avLst/>
            <a:gdLst/>
            <a:ahLst/>
            <a:cxnLst/>
            <a:rect r="r" b="b" t="t" l="l"/>
            <a:pathLst>
              <a:path h="1638266" w="2454332">
                <a:moveTo>
                  <a:pt x="0" y="0"/>
                </a:moveTo>
                <a:lnTo>
                  <a:pt x="2454331" y="0"/>
                </a:lnTo>
                <a:lnTo>
                  <a:pt x="2454331" y="1638266"/>
                </a:lnTo>
                <a:lnTo>
                  <a:pt x="0" y="163826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true" flipV="false" rot="0">
            <a:off x="10797699" y="1302825"/>
            <a:ext cx="1830534" cy="1777906"/>
          </a:xfrm>
          <a:custGeom>
            <a:avLst/>
            <a:gdLst/>
            <a:ahLst/>
            <a:cxnLst/>
            <a:rect r="r" b="b" t="t" l="l"/>
            <a:pathLst>
              <a:path h="1777906" w="1830534">
                <a:moveTo>
                  <a:pt x="1830534" y="0"/>
                </a:moveTo>
                <a:lnTo>
                  <a:pt x="0" y="0"/>
                </a:lnTo>
                <a:lnTo>
                  <a:pt x="0" y="1777906"/>
                </a:lnTo>
                <a:lnTo>
                  <a:pt x="1830534" y="1777906"/>
                </a:lnTo>
                <a:lnTo>
                  <a:pt x="1830534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028700" y="1594353"/>
            <a:ext cx="8574991" cy="14452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619"/>
              </a:lnSpc>
              <a:spcBef>
                <a:spcPct val="0"/>
              </a:spcBef>
            </a:pPr>
            <a:r>
              <a:rPr lang="en-US" sz="12999" spc="-389" strike="noStrike" u="none">
                <a:solidFill>
                  <a:srgbClr val="683E38"/>
                </a:solidFill>
                <a:latin typeface="Bobby Jones Soft"/>
                <a:ea typeface="Bobby Jones Soft"/>
                <a:cs typeface="Bobby Jones Soft"/>
                <a:sym typeface="Bobby Jones Soft"/>
              </a:rPr>
              <a:t>Playing Time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-1548286" y="6601157"/>
            <a:ext cx="4117237" cy="4946320"/>
          </a:xfrm>
          <a:custGeom>
            <a:avLst/>
            <a:gdLst/>
            <a:ahLst/>
            <a:cxnLst/>
            <a:rect r="r" b="b" t="t" l="l"/>
            <a:pathLst>
              <a:path h="4946320" w="4117237">
                <a:moveTo>
                  <a:pt x="0" y="0"/>
                </a:moveTo>
                <a:lnTo>
                  <a:pt x="4117237" y="0"/>
                </a:lnTo>
                <a:lnTo>
                  <a:pt x="4117237" y="4946320"/>
                </a:lnTo>
                <a:lnTo>
                  <a:pt x="0" y="494632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-63451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12628233" y="3330280"/>
            <a:ext cx="399053" cy="399053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BD42A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62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6112251" y="7158521"/>
            <a:ext cx="399053" cy="399053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6A2BB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62"/>
                </a:lnSpc>
              </a:pPr>
            </a:p>
          </p:txBody>
        </p:sp>
      </p:grpSp>
      <p:sp>
        <p:nvSpPr>
          <p:cNvPr name="Freeform 20" id="20"/>
          <p:cNvSpPr/>
          <p:nvPr/>
        </p:nvSpPr>
        <p:spPr>
          <a:xfrm flipH="false" flipV="false" rot="0">
            <a:off x="12931025" y="4695714"/>
            <a:ext cx="3908298" cy="9532435"/>
          </a:xfrm>
          <a:custGeom>
            <a:avLst/>
            <a:gdLst/>
            <a:ahLst/>
            <a:cxnLst/>
            <a:rect r="r" b="b" t="t" l="l"/>
            <a:pathLst>
              <a:path h="9532435" w="3908298">
                <a:moveTo>
                  <a:pt x="0" y="0"/>
                </a:moveTo>
                <a:lnTo>
                  <a:pt x="3908298" y="0"/>
                </a:lnTo>
                <a:lnTo>
                  <a:pt x="3908298" y="9532435"/>
                </a:lnTo>
                <a:lnTo>
                  <a:pt x="0" y="9532435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1028700" y="3219339"/>
            <a:ext cx="8374101" cy="3209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 b="true">
                <a:solidFill>
                  <a:srgbClr val="683E38"/>
                </a:solidFill>
                <a:latin typeface="Quicksand Semi-Bold"/>
                <a:ea typeface="Quicksand Semi-Bold"/>
                <a:cs typeface="Quicksand Semi-Bold"/>
                <a:sym typeface="Quicksand Semi-Bold"/>
              </a:rPr>
              <a:t>Let's Play and Learn! Play is a crucial part of our learning journey.</a:t>
            </a:r>
          </a:p>
          <a:p>
            <a:pPr algn="l">
              <a:lnSpc>
                <a:spcPts val="3600"/>
              </a:lnSpc>
            </a:pPr>
          </a:p>
          <a:p>
            <a:pPr algn="l" marL="0" indent="0" lvl="0">
              <a:lnSpc>
                <a:spcPts val="3600"/>
              </a:lnSpc>
              <a:spcBef>
                <a:spcPct val="0"/>
              </a:spcBef>
            </a:pPr>
            <a:r>
              <a:rPr lang="en-US" b="true" sz="3000">
                <a:solidFill>
                  <a:srgbClr val="683E38"/>
                </a:solidFill>
                <a:latin typeface="Quicksand Semi-Bold"/>
                <a:ea typeface="Quicksand Semi-Bold"/>
                <a:cs typeface="Quicksand Semi-Bold"/>
                <a:sym typeface="Quicksand Semi-Bold"/>
              </a:rPr>
              <a:t>Through games and activities, we'll reinforce what we've learned, develop important social skills, and, most importantly, have a whole lot of fun together!</a:t>
            </a:r>
          </a:p>
        </p:txBody>
      </p:sp>
      <p:sp>
        <p:nvSpPr>
          <p:cNvPr name="Freeform 22" id="22"/>
          <p:cNvSpPr/>
          <p:nvPr/>
        </p:nvSpPr>
        <p:spPr>
          <a:xfrm flipH="false" flipV="false" rot="0">
            <a:off x="9603691" y="375388"/>
            <a:ext cx="1308260" cy="1306625"/>
          </a:xfrm>
          <a:custGeom>
            <a:avLst/>
            <a:gdLst/>
            <a:ahLst/>
            <a:cxnLst/>
            <a:rect r="r" b="b" t="t" l="l"/>
            <a:pathLst>
              <a:path h="1306625" w="1308260">
                <a:moveTo>
                  <a:pt x="0" y="0"/>
                </a:moveTo>
                <a:lnTo>
                  <a:pt x="1308260" y="0"/>
                </a:lnTo>
                <a:lnTo>
                  <a:pt x="1308260" y="1306624"/>
                </a:lnTo>
                <a:lnTo>
                  <a:pt x="0" y="1306624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3" id="23"/>
          <p:cNvSpPr/>
          <p:nvPr/>
        </p:nvSpPr>
        <p:spPr>
          <a:xfrm flipH="false" flipV="false" rot="4839684">
            <a:off x="9235991" y="5867291"/>
            <a:ext cx="1308260" cy="1306625"/>
          </a:xfrm>
          <a:custGeom>
            <a:avLst/>
            <a:gdLst/>
            <a:ahLst/>
            <a:cxnLst/>
            <a:rect r="r" b="b" t="t" l="l"/>
            <a:pathLst>
              <a:path h="1306625" w="1308260">
                <a:moveTo>
                  <a:pt x="0" y="0"/>
                </a:moveTo>
                <a:lnTo>
                  <a:pt x="1308261" y="0"/>
                </a:lnTo>
                <a:lnTo>
                  <a:pt x="1308261" y="1306625"/>
                </a:lnTo>
                <a:lnTo>
                  <a:pt x="0" y="1306625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4" id="24"/>
          <p:cNvSpPr/>
          <p:nvPr/>
        </p:nvSpPr>
        <p:spPr>
          <a:xfrm flipH="true" flipV="false" rot="0">
            <a:off x="16839323" y="3080731"/>
            <a:ext cx="1308260" cy="1306625"/>
          </a:xfrm>
          <a:custGeom>
            <a:avLst/>
            <a:gdLst/>
            <a:ahLst/>
            <a:cxnLst/>
            <a:rect r="r" b="b" t="t" l="l"/>
            <a:pathLst>
              <a:path h="1306625" w="1308260">
                <a:moveTo>
                  <a:pt x="1308261" y="0"/>
                </a:moveTo>
                <a:lnTo>
                  <a:pt x="0" y="0"/>
                </a:lnTo>
                <a:lnTo>
                  <a:pt x="0" y="1306625"/>
                </a:lnTo>
                <a:lnTo>
                  <a:pt x="1308261" y="1306625"/>
                </a:lnTo>
                <a:lnTo>
                  <a:pt x="1308261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E5E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-5028061" y="-2076836"/>
            <a:ext cx="13824122" cy="8087111"/>
          </a:xfrm>
          <a:custGeom>
            <a:avLst/>
            <a:gdLst/>
            <a:ahLst/>
            <a:cxnLst/>
            <a:rect r="r" b="b" t="t" l="l"/>
            <a:pathLst>
              <a:path h="8087111" w="13824122">
                <a:moveTo>
                  <a:pt x="13824122" y="0"/>
                </a:moveTo>
                <a:lnTo>
                  <a:pt x="0" y="0"/>
                </a:lnTo>
                <a:lnTo>
                  <a:pt x="0" y="8087111"/>
                </a:lnTo>
                <a:lnTo>
                  <a:pt x="13824122" y="8087111"/>
                </a:lnTo>
                <a:lnTo>
                  <a:pt x="1382412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737988" y="-2076836"/>
            <a:ext cx="12521312" cy="8087111"/>
          </a:xfrm>
          <a:custGeom>
            <a:avLst/>
            <a:gdLst/>
            <a:ahLst/>
            <a:cxnLst/>
            <a:rect r="r" b="b" t="t" l="l"/>
            <a:pathLst>
              <a:path h="8087111" w="12521312">
                <a:moveTo>
                  <a:pt x="0" y="0"/>
                </a:moveTo>
                <a:lnTo>
                  <a:pt x="12521312" y="0"/>
                </a:lnTo>
                <a:lnTo>
                  <a:pt x="12521312" y="8087111"/>
                </a:lnTo>
                <a:lnTo>
                  <a:pt x="0" y="80871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0404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4993037" y="4680850"/>
            <a:ext cx="3549734" cy="12135843"/>
          </a:xfrm>
          <a:custGeom>
            <a:avLst/>
            <a:gdLst/>
            <a:ahLst/>
            <a:cxnLst/>
            <a:rect r="r" b="b" t="t" l="l"/>
            <a:pathLst>
              <a:path h="12135843" w="3549734">
                <a:moveTo>
                  <a:pt x="3549734" y="0"/>
                </a:moveTo>
                <a:lnTo>
                  <a:pt x="0" y="0"/>
                </a:lnTo>
                <a:lnTo>
                  <a:pt x="0" y="12135844"/>
                </a:lnTo>
                <a:lnTo>
                  <a:pt x="3549734" y="12135844"/>
                </a:lnTo>
                <a:lnTo>
                  <a:pt x="354973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96494" y="9016985"/>
            <a:ext cx="8499567" cy="1731787"/>
          </a:xfrm>
          <a:custGeom>
            <a:avLst/>
            <a:gdLst/>
            <a:ahLst/>
            <a:cxnLst/>
            <a:rect r="r" b="b" t="t" l="l"/>
            <a:pathLst>
              <a:path h="1731787" w="8499567">
                <a:moveTo>
                  <a:pt x="0" y="0"/>
                </a:moveTo>
                <a:lnTo>
                  <a:pt x="8499567" y="0"/>
                </a:lnTo>
                <a:lnTo>
                  <a:pt x="8499567" y="1731787"/>
                </a:lnTo>
                <a:lnTo>
                  <a:pt x="0" y="173178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0">
            <a:off x="814377" y="5623612"/>
            <a:ext cx="4657190" cy="11359001"/>
          </a:xfrm>
          <a:custGeom>
            <a:avLst/>
            <a:gdLst/>
            <a:ahLst/>
            <a:cxnLst/>
            <a:rect r="r" b="b" t="t" l="l"/>
            <a:pathLst>
              <a:path h="11359001" w="4657190">
                <a:moveTo>
                  <a:pt x="4657191" y="0"/>
                </a:moveTo>
                <a:lnTo>
                  <a:pt x="0" y="0"/>
                </a:lnTo>
                <a:lnTo>
                  <a:pt x="0" y="11359001"/>
                </a:lnTo>
                <a:lnTo>
                  <a:pt x="4657191" y="11359001"/>
                </a:lnTo>
                <a:lnTo>
                  <a:pt x="4657191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481369" y="7431858"/>
            <a:ext cx="792219" cy="1826442"/>
          </a:xfrm>
          <a:custGeom>
            <a:avLst/>
            <a:gdLst/>
            <a:ahLst/>
            <a:cxnLst/>
            <a:rect r="r" b="b" t="t" l="l"/>
            <a:pathLst>
              <a:path h="1826442" w="792219">
                <a:moveTo>
                  <a:pt x="0" y="0"/>
                </a:moveTo>
                <a:lnTo>
                  <a:pt x="792219" y="0"/>
                </a:lnTo>
                <a:lnTo>
                  <a:pt x="792219" y="1826442"/>
                </a:lnTo>
                <a:lnTo>
                  <a:pt x="0" y="182644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5581256" y="7200900"/>
            <a:ext cx="900112" cy="2057400"/>
          </a:xfrm>
          <a:custGeom>
            <a:avLst/>
            <a:gdLst/>
            <a:ahLst/>
            <a:cxnLst/>
            <a:rect r="r" b="b" t="t" l="l"/>
            <a:pathLst>
              <a:path h="2057400" w="900112">
                <a:moveTo>
                  <a:pt x="0" y="0"/>
                </a:moveTo>
                <a:lnTo>
                  <a:pt x="900113" y="0"/>
                </a:lnTo>
                <a:lnTo>
                  <a:pt x="900113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3424553" y="6959585"/>
            <a:ext cx="5941949" cy="4114800"/>
          </a:xfrm>
          <a:custGeom>
            <a:avLst/>
            <a:gdLst/>
            <a:ahLst/>
            <a:cxnLst/>
            <a:rect r="r" b="b" t="t" l="l"/>
            <a:pathLst>
              <a:path h="4114800" w="5941949">
                <a:moveTo>
                  <a:pt x="0" y="0"/>
                </a:moveTo>
                <a:lnTo>
                  <a:pt x="5941949" y="0"/>
                </a:lnTo>
                <a:lnTo>
                  <a:pt x="594194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4679025" y="5143500"/>
            <a:ext cx="2989689" cy="2032989"/>
          </a:xfrm>
          <a:custGeom>
            <a:avLst/>
            <a:gdLst/>
            <a:ahLst/>
            <a:cxnLst/>
            <a:rect r="r" b="b" t="t" l="l"/>
            <a:pathLst>
              <a:path h="2032989" w="2989689">
                <a:moveTo>
                  <a:pt x="0" y="0"/>
                </a:moveTo>
                <a:lnTo>
                  <a:pt x="2989689" y="0"/>
                </a:lnTo>
                <a:lnTo>
                  <a:pt x="2989689" y="2032989"/>
                </a:lnTo>
                <a:lnTo>
                  <a:pt x="0" y="2032989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6924090" y="5160020"/>
            <a:ext cx="1489248" cy="2040880"/>
          </a:xfrm>
          <a:custGeom>
            <a:avLst/>
            <a:gdLst/>
            <a:ahLst/>
            <a:cxnLst/>
            <a:rect r="r" b="b" t="t" l="l"/>
            <a:pathLst>
              <a:path h="2040880" w="1489248">
                <a:moveTo>
                  <a:pt x="0" y="0"/>
                </a:moveTo>
                <a:lnTo>
                  <a:pt x="1489248" y="0"/>
                </a:lnTo>
                <a:lnTo>
                  <a:pt x="1489248" y="2040880"/>
                </a:lnTo>
                <a:lnTo>
                  <a:pt x="0" y="2040880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-123257" r="-316263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028700" y="1257300"/>
            <a:ext cx="5739204" cy="2171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100"/>
              </a:lnSpc>
              <a:spcBef>
                <a:spcPct val="0"/>
              </a:spcBef>
            </a:pPr>
            <a:r>
              <a:rPr lang="en-US" sz="9000" spc="-270">
                <a:solidFill>
                  <a:srgbClr val="683E38"/>
                </a:solidFill>
                <a:latin typeface="Bobby Jones Soft"/>
                <a:ea typeface="Bobby Jones Soft"/>
                <a:cs typeface="Bobby Jones Soft"/>
                <a:sym typeface="Bobby Jones Soft"/>
              </a:rPr>
              <a:t>Visual Arts: Origami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189432" y="1019175"/>
            <a:ext cx="9456521" cy="3667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 b="true">
                <a:solidFill>
                  <a:srgbClr val="683E38"/>
                </a:solidFill>
                <a:latin typeface="Quicksand Semi-Bold"/>
                <a:ea typeface="Quicksand Semi-Bold"/>
                <a:cs typeface="Quicksand Semi-Bold"/>
                <a:sym typeface="Quicksand Semi-Bold"/>
              </a:rPr>
              <a:t>Unleash Your Creativity with Origami! Today's art session is all about origami, the ancient art of paper folding.</a:t>
            </a:r>
          </a:p>
          <a:p>
            <a:pPr algn="l">
              <a:lnSpc>
                <a:spcPts val="3600"/>
              </a:lnSpc>
            </a:pPr>
          </a:p>
          <a:p>
            <a:pPr algn="l" marL="0" indent="0" lvl="0">
              <a:lnSpc>
                <a:spcPts val="3600"/>
              </a:lnSpc>
              <a:spcBef>
                <a:spcPct val="0"/>
              </a:spcBef>
            </a:pPr>
            <a:r>
              <a:rPr lang="en-US" b="true" sz="3000">
                <a:solidFill>
                  <a:srgbClr val="683E38"/>
                </a:solidFill>
                <a:latin typeface="Quicksand Semi-Bold"/>
                <a:ea typeface="Quicksand Semi-Bold"/>
                <a:cs typeface="Quicksand Semi-Bold"/>
                <a:sym typeface="Quicksand Semi-Bold"/>
              </a:rPr>
              <a:t>Get ready to create beautiful things with your hands and let your imagination soar. Origami is not just an art form; it's a wonderful way to improve focus and fine motor skills.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10389642" y="7431858"/>
            <a:ext cx="399053" cy="399053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BD42A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62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7873441" y="426192"/>
            <a:ext cx="399053" cy="399053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6A2BB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62"/>
                </a:lnSpc>
              </a:pPr>
            </a:p>
          </p:txBody>
        </p:sp>
      </p:grpSp>
      <p:sp>
        <p:nvSpPr>
          <p:cNvPr name="Freeform 20" id="20"/>
          <p:cNvSpPr/>
          <p:nvPr/>
        </p:nvSpPr>
        <p:spPr>
          <a:xfrm flipH="false" flipV="false" rot="0">
            <a:off x="11263562" y="6523176"/>
            <a:ext cx="1308260" cy="1306625"/>
          </a:xfrm>
          <a:custGeom>
            <a:avLst/>
            <a:gdLst/>
            <a:ahLst/>
            <a:cxnLst/>
            <a:rect r="r" b="b" t="t" l="l"/>
            <a:pathLst>
              <a:path h="1306625" w="1308260">
                <a:moveTo>
                  <a:pt x="0" y="0"/>
                </a:moveTo>
                <a:lnTo>
                  <a:pt x="1308261" y="0"/>
                </a:lnTo>
                <a:lnTo>
                  <a:pt x="1308261" y="1306625"/>
                </a:lnTo>
                <a:lnTo>
                  <a:pt x="0" y="1306625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E5E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6438416" y="1166978"/>
            <a:ext cx="14644766" cy="10141500"/>
          </a:xfrm>
          <a:custGeom>
            <a:avLst/>
            <a:gdLst/>
            <a:ahLst/>
            <a:cxnLst/>
            <a:rect r="r" b="b" t="t" l="l"/>
            <a:pathLst>
              <a:path h="10141500" w="14644766">
                <a:moveTo>
                  <a:pt x="0" y="0"/>
                </a:moveTo>
                <a:lnTo>
                  <a:pt x="14644766" y="0"/>
                </a:lnTo>
                <a:lnTo>
                  <a:pt x="14644766" y="10141500"/>
                </a:lnTo>
                <a:lnTo>
                  <a:pt x="0" y="101415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634034" y="2370200"/>
            <a:ext cx="3882276" cy="2203191"/>
          </a:xfrm>
          <a:custGeom>
            <a:avLst/>
            <a:gdLst/>
            <a:ahLst/>
            <a:cxnLst/>
            <a:rect r="r" b="b" t="t" l="l"/>
            <a:pathLst>
              <a:path h="2203191" w="3882276">
                <a:moveTo>
                  <a:pt x="0" y="0"/>
                </a:moveTo>
                <a:lnTo>
                  <a:pt x="3882275" y="0"/>
                </a:lnTo>
                <a:lnTo>
                  <a:pt x="3882275" y="2203192"/>
                </a:lnTo>
                <a:lnTo>
                  <a:pt x="0" y="22031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0" y="5213703"/>
            <a:ext cx="4732890" cy="2048051"/>
          </a:xfrm>
          <a:custGeom>
            <a:avLst/>
            <a:gdLst/>
            <a:ahLst/>
            <a:cxnLst/>
            <a:rect r="r" b="b" t="t" l="l"/>
            <a:pathLst>
              <a:path h="2048051" w="4732890">
                <a:moveTo>
                  <a:pt x="0" y="0"/>
                </a:moveTo>
                <a:lnTo>
                  <a:pt x="4732890" y="0"/>
                </a:lnTo>
                <a:lnTo>
                  <a:pt x="4732890" y="2048051"/>
                </a:lnTo>
                <a:lnTo>
                  <a:pt x="0" y="204805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-2098355" y="3199208"/>
            <a:ext cx="4464800" cy="1339440"/>
          </a:xfrm>
          <a:custGeom>
            <a:avLst/>
            <a:gdLst/>
            <a:ahLst/>
            <a:cxnLst/>
            <a:rect r="r" b="b" t="t" l="l"/>
            <a:pathLst>
              <a:path h="1339440" w="4464800">
                <a:moveTo>
                  <a:pt x="0" y="0"/>
                </a:moveTo>
                <a:lnTo>
                  <a:pt x="4464800" y="0"/>
                </a:lnTo>
                <a:lnTo>
                  <a:pt x="4464800" y="1339440"/>
                </a:lnTo>
                <a:lnTo>
                  <a:pt x="0" y="133944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-3369437" y="8234275"/>
            <a:ext cx="4732890" cy="2048051"/>
          </a:xfrm>
          <a:custGeom>
            <a:avLst/>
            <a:gdLst/>
            <a:ahLst/>
            <a:cxnLst/>
            <a:rect r="r" b="b" t="t" l="l"/>
            <a:pathLst>
              <a:path h="2048051" w="4732890">
                <a:moveTo>
                  <a:pt x="0" y="0"/>
                </a:moveTo>
                <a:lnTo>
                  <a:pt x="4732890" y="0"/>
                </a:lnTo>
                <a:lnTo>
                  <a:pt x="4732890" y="2048050"/>
                </a:lnTo>
                <a:lnTo>
                  <a:pt x="0" y="204805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367918" y="8156704"/>
            <a:ext cx="2539875" cy="2185301"/>
          </a:xfrm>
          <a:custGeom>
            <a:avLst/>
            <a:gdLst/>
            <a:ahLst/>
            <a:cxnLst/>
            <a:rect r="r" b="b" t="t" l="l"/>
            <a:pathLst>
              <a:path h="2185301" w="2539875">
                <a:moveTo>
                  <a:pt x="0" y="0"/>
                </a:moveTo>
                <a:lnTo>
                  <a:pt x="2539874" y="0"/>
                </a:lnTo>
                <a:lnTo>
                  <a:pt x="2539874" y="2185301"/>
                </a:lnTo>
                <a:lnTo>
                  <a:pt x="0" y="218530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-52853" b="-818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true" flipV="false" rot="0">
            <a:off x="3946514" y="8293955"/>
            <a:ext cx="1572752" cy="2048051"/>
          </a:xfrm>
          <a:custGeom>
            <a:avLst/>
            <a:gdLst/>
            <a:ahLst/>
            <a:cxnLst/>
            <a:rect r="r" b="b" t="t" l="l"/>
            <a:pathLst>
              <a:path h="2048051" w="1572752">
                <a:moveTo>
                  <a:pt x="1572752" y="0"/>
                </a:moveTo>
                <a:lnTo>
                  <a:pt x="0" y="0"/>
                </a:lnTo>
                <a:lnTo>
                  <a:pt x="0" y="2048050"/>
                </a:lnTo>
                <a:lnTo>
                  <a:pt x="1572752" y="2048050"/>
                </a:lnTo>
                <a:lnTo>
                  <a:pt x="1572752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20093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5027062" y="5413233"/>
            <a:ext cx="1489248" cy="2040880"/>
          </a:xfrm>
          <a:custGeom>
            <a:avLst/>
            <a:gdLst/>
            <a:ahLst/>
            <a:cxnLst/>
            <a:rect r="r" b="b" t="t" l="l"/>
            <a:pathLst>
              <a:path h="2040880" w="1489248">
                <a:moveTo>
                  <a:pt x="0" y="0"/>
                </a:moveTo>
                <a:lnTo>
                  <a:pt x="1489247" y="0"/>
                </a:lnTo>
                <a:lnTo>
                  <a:pt x="1489247" y="2040880"/>
                </a:lnTo>
                <a:lnTo>
                  <a:pt x="0" y="204088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-123257" r="-316263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5183603" y="3471796"/>
            <a:ext cx="3981171" cy="11497967"/>
          </a:xfrm>
          <a:custGeom>
            <a:avLst/>
            <a:gdLst/>
            <a:ahLst/>
            <a:cxnLst/>
            <a:rect r="r" b="b" t="t" l="l"/>
            <a:pathLst>
              <a:path h="11497967" w="3981171">
                <a:moveTo>
                  <a:pt x="0" y="0"/>
                </a:moveTo>
                <a:lnTo>
                  <a:pt x="3981171" y="0"/>
                </a:lnTo>
                <a:lnTo>
                  <a:pt x="3981171" y="11497967"/>
                </a:lnTo>
                <a:lnTo>
                  <a:pt x="0" y="1149796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7547952" y="1562100"/>
            <a:ext cx="9711348" cy="14452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9619"/>
              </a:lnSpc>
              <a:spcBef>
                <a:spcPct val="0"/>
              </a:spcBef>
            </a:pPr>
            <a:r>
              <a:rPr lang="en-US" sz="12999" spc="-389" strike="noStrike" u="none">
                <a:solidFill>
                  <a:srgbClr val="683E38"/>
                </a:solidFill>
                <a:latin typeface="Bobby Jones Soft"/>
                <a:ea typeface="Bobby Jones Soft"/>
                <a:cs typeface="Bobby Jones Soft"/>
                <a:sym typeface="Bobby Jones Soft"/>
              </a:rPr>
              <a:t>Reading Time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877845" y="3189683"/>
            <a:ext cx="8381455" cy="3209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600"/>
              </a:lnSpc>
            </a:pPr>
            <a:r>
              <a:rPr lang="en-US" sz="3000" b="true">
                <a:solidFill>
                  <a:srgbClr val="683E38"/>
                </a:solidFill>
                <a:latin typeface="Quicksand Semi-Bold"/>
                <a:ea typeface="Quicksand Semi-Bold"/>
                <a:cs typeface="Quicksand Semi-Bold"/>
                <a:sym typeface="Quicksand Semi-Bold"/>
              </a:rPr>
              <a:t>Journey into the World of Books! Grab your favorite reading spot because it's time to dive into the magical world of books.</a:t>
            </a:r>
          </a:p>
          <a:p>
            <a:pPr algn="r">
              <a:lnSpc>
                <a:spcPts val="3600"/>
              </a:lnSpc>
            </a:pPr>
          </a:p>
          <a:p>
            <a:pPr algn="r" marL="0" indent="0" lvl="0">
              <a:lnSpc>
                <a:spcPts val="3600"/>
              </a:lnSpc>
              <a:spcBef>
                <a:spcPct val="0"/>
              </a:spcBef>
            </a:pPr>
            <a:r>
              <a:rPr lang="en-US" b="true" sz="3000">
                <a:solidFill>
                  <a:srgbClr val="683E38"/>
                </a:solidFill>
                <a:latin typeface="Quicksand Semi-Bold"/>
                <a:ea typeface="Quicksand Semi-Bold"/>
                <a:cs typeface="Quicksand Semi-Bold"/>
                <a:sym typeface="Quicksand Semi-Bold"/>
              </a:rPr>
              <a:t>Reading not only opens doors to new worlds but also enhances our language skills. Let's enjoy some captivating stories together!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4375645" y="580592"/>
            <a:ext cx="399053" cy="399053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6A2BB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62"/>
                </a:lnSpc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7107402" y="126806"/>
            <a:ext cx="1308260" cy="1306625"/>
          </a:xfrm>
          <a:custGeom>
            <a:avLst/>
            <a:gdLst/>
            <a:ahLst/>
            <a:cxnLst/>
            <a:rect r="r" b="b" t="t" l="l"/>
            <a:pathLst>
              <a:path h="1306625" w="1308260">
                <a:moveTo>
                  <a:pt x="0" y="0"/>
                </a:moveTo>
                <a:lnTo>
                  <a:pt x="1308260" y="0"/>
                </a:lnTo>
                <a:lnTo>
                  <a:pt x="1308260" y="1306625"/>
                </a:lnTo>
                <a:lnTo>
                  <a:pt x="0" y="1306625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7" id="17"/>
          <p:cNvSpPr/>
          <p:nvPr/>
        </p:nvSpPr>
        <p:spPr>
          <a:xfrm flipH="false" flipV="false" rot="0">
            <a:off x="16490714" y="8453154"/>
            <a:ext cx="1537173" cy="1535251"/>
          </a:xfrm>
          <a:custGeom>
            <a:avLst/>
            <a:gdLst/>
            <a:ahLst/>
            <a:cxnLst/>
            <a:rect r="r" b="b" t="t" l="l"/>
            <a:pathLst>
              <a:path h="1535251" w="1537173">
                <a:moveTo>
                  <a:pt x="0" y="0"/>
                </a:moveTo>
                <a:lnTo>
                  <a:pt x="1537172" y="0"/>
                </a:lnTo>
                <a:lnTo>
                  <a:pt x="1537172" y="1535251"/>
                </a:lnTo>
                <a:lnTo>
                  <a:pt x="0" y="1535251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E5E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222109" y="6344384"/>
            <a:ext cx="13322227" cy="6677766"/>
          </a:xfrm>
          <a:custGeom>
            <a:avLst/>
            <a:gdLst/>
            <a:ahLst/>
            <a:cxnLst/>
            <a:rect r="r" b="b" t="t" l="l"/>
            <a:pathLst>
              <a:path h="6677766" w="13322227">
                <a:moveTo>
                  <a:pt x="0" y="0"/>
                </a:moveTo>
                <a:lnTo>
                  <a:pt x="13322227" y="0"/>
                </a:lnTo>
                <a:lnTo>
                  <a:pt x="13322227" y="6677766"/>
                </a:lnTo>
                <a:lnTo>
                  <a:pt x="0" y="66777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810418" y="2177245"/>
            <a:ext cx="6787299" cy="4114800"/>
          </a:xfrm>
          <a:custGeom>
            <a:avLst/>
            <a:gdLst/>
            <a:ahLst/>
            <a:cxnLst/>
            <a:rect r="r" b="b" t="t" l="l"/>
            <a:pathLst>
              <a:path h="4114800" w="6787299">
                <a:moveTo>
                  <a:pt x="0" y="0"/>
                </a:moveTo>
                <a:lnTo>
                  <a:pt x="6787299" y="0"/>
                </a:lnTo>
                <a:lnTo>
                  <a:pt x="678729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518734" y="4234645"/>
            <a:ext cx="3836793" cy="3544238"/>
          </a:xfrm>
          <a:custGeom>
            <a:avLst/>
            <a:gdLst/>
            <a:ahLst/>
            <a:cxnLst/>
            <a:rect r="r" b="b" t="t" l="l"/>
            <a:pathLst>
              <a:path h="3544238" w="3836793">
                <a:moveTo>
                  <a:pt x="0" y="0"/>
                </a:moveTo>
                <a:lnTo>
                  <a:pt x="3836793" y="0"/>
                </a:lnTo>
                <a:lnTo>
                  <a:pt x="3836793" y="3544238"/>
                </a:lnTo>
                <a:lnTo>
                  <a:pt x="0" y="354423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39124" y="1425171"/>
            <a:ext cx="4831574" cy="14055488"/>
          </a:xfrm>
          <a:custGeom>
            <a:avLst/>
            <a:gdLst/>
            <a:ahLst/>
            <a:cxnLst/>
            <a:rect r="r" b="b" t="t" l="l"/>
            <a:pathLst>
              <a:path h="14055488" w="4831574">
                <a:moveTo>
                  <a:pt x="0" y="0"/>
                </a:moveTo>
                <a:lnTo>
                  <a:pt x="4831574" y="0"/>
                </a:lnTo>
                <a:lnTo>
                  <a:pt x="4831574" y="14055488"/>
                </a:lnTo>
                <a:lnTo>
                  <a:pt x="0" y="1405548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694673" y="5445898"/>
            <a:ext cx="2449327" cy="2332984"/>
          </a:xfrm>
          <a:custGeom>
            <a:avLst/>
            <a:gdLst/>
            <a:ahLst/>
            <a:cxnLst/>
            <a:rect r="r" b="b" t="t" l="l"/>
            <a:pathLst>
              <a:path h="2332984" w="2449327">
                <a:moveTo>
                  <a:pt x="0" y="0"/>
                </a:moveTo>
                <a:lnTo>
                  <a:pt x="2449327" y="0"/>
                </a:lnTo>
                <a:lnTo>
                  <a:pt x="2449327" y="2332985"/>
                </a:lnTo>
                <a:lnTo>
                  <a:pt x="0" y="233298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0" y="7778883"/>
            <a:ext cx="3932138" cy="7984037"/>
          </a:xfrm>
          <a:custGeom>
            <a:avLst/>
            <a:gdLst/>
            <a:ahLst/>
            <a:cxnLst/>
            <a:rect r="r" b="b" t="t" l="l"/>
            <a:pathLst>
              <a:path h="7984037" w="3932138">
                <a:moveTo>
                  <a:pt x="0" y="0"/>
                </a:moveTo>
                <a:lnTo>
                  <a:pt x="3932138" y="0"/>
                </a:lnTo>
                <a:lnTo>
                  <a:pt x="3932138" y="7984036"/>
                </a:lnTo>
                <a:lnTo>
                  <a:pt x="0" y="798403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9144000" y="1562100"/>
            <a:ext cx="8115300" cy="14452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9619"/>
              </a:lnSpc>
              <a:spcBef>
                <a:spcPct val="0"/>
              </a:spcBef>
            </a:pPr>
            <a:r>
              <a:rPr lang="en-US" sz="12999" spc="-389" strike="noStrike" u="none">
                <a:solidFill>
                  <a:srgbClr val="683E38"/>
                </a:solidFill>
                <a:latin typeface="Bobby Jones Soft"/>
                <a:ea typeface="Bobby Jones Soft"/>
                <a:cs typeface="Bobby Jones Soft"/>
                <a:sym typeface="Bobby Jones Soft"/>
              </a:rPr>
              <a:t>Lunch Time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879665" y="3190625"/>
            <a:ext cx="7379635" cy="4124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600"/>
              </a:lnSpc>
            </a:pPr>
            <a:r>
              <a:rPr lang="en-US" sz="3000" b="true">
                <a:solidFill>
                  <a:srgbClr val="683E38"/>
                </a:solidFill>
                <a:latin typeface="Quicksand Semi-Bold"/>
                <a:ea typeface="Quicksand Semi-Bold"/>
                <a:cs typeface="Quicksand Semi-Bold"/>
                <a:sym typeface="Quicksand Semi-Bold"/>
              </a:rPr>
              <a:t>Time to Refuel! It's lunchtime, a moment to refuel our bodies and chat with friends. </a:t>
            </a:r>
          </a:p>
          <a:p>
            <a:pPr algn="r">
              <a:lnSpc>
                <a:spcPts val="3600"/>
              </a:lnSpc>
            </a:pPr>
          </a:p>
          <a:p>
            <a:pPr algn="r" marL="0" indent="0" lvl="0">
              <a:lnSpc>
                <a:spcPts val="3600"/>
              </a:lnSpc>
              <a:spcBef>
                <a:spcPct val="0"/>
              </a:spcBef>
            </a:pPr>
            <a:r>
              <a:rPr lang="en-US" b="true" sz="3000">
                <a:solidFill>
                  <a:srgbClr val="683E38"/>
                </a:solidFill>
                <a:latin typeface="Quicksand Semi-Bold"/>
                <a:ea typeface="Quicksand Semi-Bold"/>
                <a:cs typeface="Quicksand Semi-Bold"/>
                <a:sym typeface="Quicksand Semi-Bold"/>
              </a:rPr>
              <a:t>Remember to be mindful of healthy choices, and if there's something exciting happening during lunch today, we'll make sure to let you know. Enjoy your meal!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8744947" y="4572055"/>
            <a:ext cx="399053" cy="399053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6A2BB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62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6495146" y="1028700"/>
            <a:ext cx="399053" cy="399053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CE2A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62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7259300" y="606370"/>
            <a:ext cx="399053" cy="399053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CE2A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62"/>
                </a:lnSpc>
              </a:pP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0">
            <a:off x="8744947" y="7217061"/>
            <a:ext cx="3474746" cy="4304302"/>
          </a:xfrm>
          <a:custGeom>
            <a:avLst/>
            <a:gdLst/>
            <a:ahLst/>
            <a:cxnLst/>
            <a:rect r="r" b="b" t="t" l="l"/>
            <a:pathLst>
              <a:path h="4304302" w="3474746">
                <a:moveTo>
                  <a:pt x="0" y="0"/>
                </a:moveTo>
                <a:lnTo>
                  <a:pt x="3474746" y="0"/>
                </a:lnTo>
                <a:lnTo>
                  <a:pt x="3474746" y="4304302"/>
                </a:lnTo>
                <a:lnTo>
                  <a:pt x="0" y="430430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5527736">
            <a:off x="15903816" y="7998155"/>
            <a:ext cx="2108080" cy="2105445"/>
          </a:xfrm>
          <a:custGeom>
            <a:avLst/>
            <a:gdLst/>
            <a:ahLst/>
            <a:cxnLst/>
            <a:rect r="r" b="b" t="t" l="l"/>
            <a:pathLst>
              <a:path h="2105445" w="2108080">
                <a:moveTo>
                  <a:pt x="0" y="0"/>
                </a:moveTo>
                <a:lnTo>
                  <a:pt x="2108080" y="0"/>
                </a:lnTo>
                <a:lnTo>
                  <a:pt x="2108080" y="2105445"/>
                </a:lnTo>
                <a:lnTo>
                  <a:pt x="0" y="2105445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1" id="21"/>
          <p:cNvSpPr/>
          <p:nvPr/>
        </p:nvSpPr>
        <p:spPr>
          <a:xfrm flipH="false" flipV="false" rot="0">
            <a:off x="2099891" y="805897"/>
            <a:ext cx="1092415" cy="1091050"/>
          </a:xfrm>
          <a:custGeom>
            <a:avLst/>
            <a:gdLst/>
            <a:ahLst/>
            <a:cxnLst/>
            <a:rect r="r" b="b" t="t" l="l"/>
            <a:pathLst>
              <a:path h="1091050" w="1092415">
                <a:moveTo>
                  <a:pt x="0" y="0"/>
                </a:moveTo>
                <a:lnTo>
                  <a:pt x="1092416" y="0"/>
                </a:lnTo>
                <a:lnTo>
                  <a:pt x="1092416" y="1091049"/>
                </a:lnTo>
                <a:lnTo>
                  <a:pt x="0" y="1091049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2" id="22"/>
          <p:cNvSpPr/>
          <p:nvPr/>
        </p:nvSpPr>
        <p:spPr>
          <a:xfrm flipH="false" flipV="false" rot="0">
            <a:off x="8152157" y="2285989"/>
            <a:ext cx="1584634" cy="1582653"/>
          </a:xfrm>
          <a:custGeom>
            <a:avLst/>
            <a:gdLst/>
            <a:ahLst/>
            <a:cxnLst/>
            <a:rect r="r" b="b" t="t" l="l"/>
            <a:pathLst>
              <a:path h="1582653" w="1584634">
                <a:moveTo>
                  <a:pt x="0" y="0"/>
                </a:moveTo>
                <a:lnTo>
                  <a:pt x="1584633" y="0"/>
                </a:lnTo>
                <a:lnTo>
                  <a:pt x="1584633" y="1582653"/>
                </a:lnTo>
                <a:lnTo>
                  <a:pt x="0" y="1582653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E5E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-10446261" y="-771879"/>
            <a:ext cx="20223518" cy="11830758"/>
          </a:xfrm>
          <a:custGeom>
            <a:avLst/>
            <a:gdLst/>
            <a:ahLst/>
            <a:cxnLst/>
            <a:rect r="r" b="b" t="t" l="l"/>
            <a:pathLst>
              <a:path h="11830758" w="20223518">
                <a:moveTo>
                  <a:pt x="20223519" y="0"/>
                </a:moveTo>
                <a:lnTo>
                  <a:pt x="0" y="0"/>
                </a:lnTo>
                <a:lnTo>
                  <a:pt x="0" y="11830758"/>
                </a:lnTo>
                <a:lnTo>
                  <a:pt x="20223519" y="11830758"/>
                </a:lnTo>
                <a:lnTo>
                  <a:pt x="20223519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883430" y="3637429"/>
            <a:ext cx="7578328" cy="5811974"/>
          </a:xfrm>
          <a:custGeom>
            <a:avLst/>
            <a:gdLst/>
            <a:ahLst/>
            <a:cxnLst/>
            <a:rect r="r" b="b" t="t" l="l"/>
            <a:pathLst>
              <a:path h="5811974" w="7578328">
                <a:moveTo>
                  <a:pt x="0" y="0"/>
                </a:moveTo>
                <a:lnTo>
                  <a:pt x="7578328" y="0"/>
                </a:lnTo>
                <a:lnTo>
                  <a:pt x="7578328" y="5811975"/>
                </a:lnTo>
                <a:lnTo>
                  <a:pt x="0" y="58119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27079" t="0" r="-25541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12917" y="59053"/>
            <a:ext cx="7457432" cy="4415431"/>
          </a:xfrm>
          <a:custGeom>
            <a:avLst/>
            <a:gdLst/>
            <a:ahLst/>
            <a:cxnLst/>
            <a:rect r="r" b="b" t="t" l="l"/>
            <a:pathLst>
              <a:path h="4415431" w="7457432">
                <a:moveTo>
                  <a:pt x="0" y="0"/>
                </a:moveTo>
                <a:lnTo>
                  <a:pt x="7457432" y="0"/>
                </a:lnTo>
                <a:lnTo>
                  <a:pt x="7457432" y="4415430"/>
                </a:lnTo>
                <a:lnTo>
                  <a:pt x="0" y="44154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27407" t="0" r="-27060" b="-31095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814265" y="4635831"/>
            <a:ext cx="5424508" cy="4124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 b="true">
                <a:solidFill>
                  <a:srgbClr val="683E38"/>
                </a:solidFill>
                <a:latin typeface="Quicksand Semi-Bold"/>
                <a:ea typeface="Quicksand Semi-Bold"/>
                <a:cs typeface="Quicksand Semi-Bold"/>
                <a:sym typeface="Quicksand Semi-Bold"/>
              </a:rPr>
              <a:t>Exploring the Elements of a Story. Today in English, we'll embark on a storytelling adventure.</a:t>
            </a:r>
          </a:p>
          <a:p>
            <a:pPr algn="l">
              <a:lnSpc>
                <a:spcPts val="3600"/>
              </a:lnSpc>
            </a:pPr>
          </a:p>
          <a:p>
            <a:pPr algn="l" marL="0" indent="0" lvl="0">
              <a:lnSpc>
                <a:spcPts val="3600"/>
              </a:lnSpc>
              <a:spcBef>
                <a:spcPct val="0"/>
              </a:spcBef>
            </a:pPr>
            <a:r>
              <a:rPr lang="en-US" b="true" sz="3000">
                <a:solidFill>
                  <a:srgbClr val="683E38"/>
                </a:solidFill>
                <a:latin typeface="Quicksand Semi-Bold"/>
                <a:ea typeface="Quicksand Semi-Bold"/>
                <a:cs typeface="Quicksand Semi-Bold"/>
                <a:sym typeface="Quicksand Semi-Bold"/>
              </a:rPr>
              <a:t>We'll learn about characters, settings, and plots—the building blocks of every great story.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-8644475">
            <a:off x="14961320" y="-2571932"/>
            <a:ext cx="6647475" cy="8296380"/>
          </a:xfrm>
          <a:custGeom>
            <a:avLst/>
            <a:gdLst/>
            <a:ahLst/>
            <a:cxnLst/>
            <a:rect r="r" b="b" t="t" l="l"/>
            <a:pathLst>
              <a:path h="8296380" w="6647475">
                <a:moveTo>
                  <a:pt x="0" y="0"/>
                </a:moveTo>
                <a:lnTo>
                  <a:pt x="6647474" y="0"/>
                </a:lnTo>
                <a:lnTo>
                  <a:pt x="6647474" y="8296380"/>
                </a:lnTo>
                <a:lnTo>
                  <a:pt x="0" y="829638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346764" y="6791396"/>
            <a:ext cx="10536231" cy="2146757"/>
          </a:xfrm>
          <a:custGeom>
            <a:avLst/>
            <a:gdLst/>
            <a:ahLst/>
            <a:cxnLst/>
            <a:rect r="r" b="b" t="t" l="l"/>
            <a:pathLst>
              <a:path h="2146757" w="10536231">
                <a:moveTo>
                  <a:pt x="0" y="0"/>
                </a:moveTo>
                <a:lnTo>
                  <a:pt x="10536231" y="0"/>
                </a:lnTo>
                <a:lnTo>
                  <a:pt x="10536231" y="2146758"/>
                </a:lnTo>
                <a:lnTo>
                  <a:pt x="0" y="214675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754433" y="2837009"/>
            <a:ext cx="7473434" cy="4241174"/>
          </a:xfrm>
          <a:custGeom>
            <a:avLst/>
            <a:gdLst/>
            <a:ahLst/>
            <a:cxnLst/>
            <a:rect r="r" b="b" t="t" l="l"/>
            <a:pathLst>
              <a:path h="4241174" w="7473434">
                <a:moveTo>
                  <a:pt x="0" y="0"/>
                </a:moveTo>
                <a:lnTo>
                  <a:pt x="7473434" y="0"/>
                </a:lnTo>
                <a:lnTo>
                  <a:pt x="7473434" y="4241173"/>
                </a:lnTo>
                <a:lnTo>
                  <a:pt x="0" y="424117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11872439" y="3858908"/>
            <a:ext cx="2574487" cy="3528102"/>
          </a:xfrm>
          <a:custGeom>
            <a:avLst/>
            <a:gdLst/>
            <a:ahLst/>
            <a:cxnLst/>
            <a:rect r="r" b="b" t="t" l="l"/>
            <a:pathLst>
              <a:path h="3528102" w="2574487">
                <a:moveTo>
                  <a:pt x="0" y="0"/>
                </a:moveTo>
                <a:lnTo>
                  <a:pt x="2574486" y="0"/>
                </a:lnTo>
                <a:lnTo>
                  <a:pt x="2574486" y="3528102"/>
                </a:lnTo>
                <a:lnTo>
                  <a:pt x="0" y="352810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-123257" r="-316263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3714395" y="3110968"/>
            <a:ext cx="421487" cy="421487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CE2A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62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1814265" y="1257300"/>
            <a:ext cx="5988722" cy="3200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100"/>
              </a:lnSpc>
              <a:spcBef>
                <a:spcPct val="0"/>
              </a:spcBef>
            </a:pPr>
            <a:r>
              <a:rPr lang="en-US" sz="9000" spc="-270" strike="noStrike" u="none">
                <a:solidFill>
                  <a:srgbClr val="683E38"/>
                </a:solidFill>
                <a:latin typeface="Bobby Jones Soft"/>
                <a:ea typeface="Bobby Jones Soft"/>
                <a:cs typeface="Bobby Jones Soft"/>
                <a:sym typeface="Bobby Jones Soft"/>
              </a:rPr>
              <a:t>English: Elements of the Story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5245037">
            <a:off x="10254647" y="8413601"/>
            <a:ext cx="1470622" cy="1468784"/>
          </a:xfrm>
          <a:custGeom>
            <a:avLst/>
            <a:gdLst/>
            <a:ahLst/>
            <a:cxnLst/>
            <a:rect r="r" b="b" t="t" l="l"/>
            <a:pathLst>
              <a:path h="1468784" w="1470622">
                <a:moveTo>
                  <a:pt x="0" y="0"/>
                </a:moveTo>
                <a:lnTo>
                  <a:pt x="1470622" y="0"/>
                </a:lnTo>
                <a:lnTo>
                  <a:pt x="1470622" y="1468784"/>
                </a:lnTo>
                <a:lnTo>
                  <a:pt x="0" y="146878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5" id="15"/>
          <p:cNvSpPr/>
          <p:nvPr/>
        </p:nvSpPr>
        <p:spPr>
          <a:xfrm flipH="false" flipV="false" rot="0">
            <a:off x="15972356" y="762317"/>
            <a:ext cx="1629920" cy="1627882"/>
          </a:xfrm>
          <a:custGeom>
            <a:avLst/>
            <a:gdLst/>
            <a:ahLst/>
            <a:cxnLst/>
            <a:rect r="r" b="b" t="t" l="l"/>
            <a:pathLst>
              <a:path h="1627882" w="1629920">
                <a:moveTo>
                  <a:pt x="0" y="0"/>
                </a:moveTo>
                <a:lnTo>
                  <a:pt x="1629919" y="0"/>
                </a:lnTo>
                <a:lnTo>
                  <a:pt x="1629919" y="1627882"/>
                </a:lnTo>
                <a:lnTo>
                  <a:pt x="0" y="162788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DAGR9cESQnw</dc:identifier>
  <dcterms:modified xsi:type="dcterms:W3CDTF">2011-08-01T06:04:30Z</dcterms:modified>
  <cp:revision>1</cp:revision>
  <dc:title>Colourful Playful Class Agenda Education Presentation</dc:title>
</cp:coreProperties>
</file>